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56" r:id="rId8"/>
    <p:sldId id="257" r:id="rId9"/>
    <p:sldId id="266" r:id="rId10"/>
  </p:sldIdLst>
  <p:sldSz cx="28898850" cy="16256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28" d="100"/>
          <a:sy n="28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hena, Sara (WIM) Staff" userId="276a30de-4337-4324-a455-d121e0f47fd9" providerId="ADAL" clId="{367DF1E5-27E6-42D4-9C21-1F94CFE429B8}"/>
    <pc:docChg chg="undo custSel addSld delSld modSld sldOrd modMainMaster">
      <pc:chgData name="Marchena, Sara (WIM) Staff" userId="276a30de-4337-4324-a455-d121e0f47fd9" providerId="ADAL" clId="{367DF1E5-27E6-42D4-9C21-1F94CFE429B8}" dt="2021-06-16T12:31:57.092" v="1419" actId="20577"/>
      <pc:docMkLst>
        <pc:docMk/>
      </pc:docMkLst>
      <pc:sldChg chg="addSp modSp mod setBg">
        <pc:chgData name="Marchena, Sara (WIM) Staff" userId="276a30de-4337-4324-a455-d121e0f47fd9" providerId="ADAL" clId="{367DF1E5-27E6-42D4-9C21-1F94CFE429B8}" dt="2021-06-16T12:31:57.092" v="1419" actId="20577"/>
        <pc:sldMkLst>
          <pc:docMk/>
          <pc:sldMk cId="3465652680" sldId="256"/>
        </pc:sldMkLst>
        <pc:spChg chg="mod">
          <ac:chgData name="Marchena, Sara (WIM) Staff" userId="276a30de-4337-4324-a455-d121e0f47fd9" providerId="ADAL" clId="{367DF1E5-27E6-42D4-9C21-1F94CFE429B8}" dt="2021-06-13T14:14:48.776" v="823" actId="14100"/>
          <ac:spMkLst>
            <pc:docMk/>
            <pc:sldMk cId="3465652680" sldId="256"/>
            <ac:spMk id="2" creationId="{AE09208B-0D74-443D-BF5A-A504FCFFC73D}"/>
          </ac:spMkLst>
        </pc:spChg>
        <pc:spChg chg="add mod">
          <ac:chgData name="Marchena, Sara (WIM) Staff" userId="276a30de-4337-4324-a455-d121e0f47fd9" providerId="ADAL" clId="{367DF1E5-27E6-42D4-9C21-1F94CFE429B8}" dt="2021-06-13T14:14:28.592" v="818" actId="207"/>
          <ac:spMkLst>
            <pc:docMk/>
            <pc:sldMk cId="3465652680" sldId="256"/>
            <ac:spMk id="4" creationId="{BB5F1F56-9BC4-42C8-97E8-25DF24123742}"/>
          </ac:spMkLst>
        </pc:spChg>
        <pc:spChg chg="mod">
          <ac:chgData name="Marchena, Sara (WIM) Staff" userId="276a30de-4337-4324-a455-d121e0f47fd9" providerId="ADAL" clId="{367DF1E5-27E6-42D4-9C21-1F94CFE429B8}" dt="2021-06-16T12:31:57.092" v="1419" actId="20577"/>
          <ac:spMkLst>
            <pc:docMk/>
            <pc:sldMk cId="3465652680" sldId="256"/>
            <ac:spMk id="5" creationId="{75D83D36-0FE8-4DA7-9725-E27B76E820D9}"/>
          </ac:spMkLst>
        </pc:spChg>
        <pc:spChg chg="add">
          <ac:chgData name="Marchena, Sara (WIM) Staff" userId="276a30de-4337-4324-a455-d121e0f47fd9" providerId="ADAL" clId="{367DF1E5-27E6-42D4-9C21-1F94CFE429B8}" dt="2021-06-13T14:14:00.442" v="814" actId="26606"/>
          <ac:spMkLst>
            <pc:docMk/>
            <pc:sldMk cId="3465652680" sldId="256"/>
            <ac:spMk id="11" creationId="{A2679492-7988-4050-9056-542444452411}"/>
          </ac:spMkLst>
        </pc:spChg>
        <pc:spChg chg="add">
          <ac:chgData name="Marchena, Sara (WIM) Staff" userId="276a30de-4337-4324-a455-d121e0f47fd9" providerId="ADAL" clId="{367DF1E5-27E6-42D4-9C21-1F94CFE429B8}" dt="2021-06-13T14:14:00.442" v="814" actId="26606"/>
          <ac:spMkLst>
            <pc:docMk/>
            <pc:sldMk cId="3465652680" sldId="256"/>
            <ac:spMk id="13" creationId="{B091B163-7D61-4891-ABCF-5C13D9C418D0}"/>
          </ac:spMkLst>
        </pc:spChg>
        <pc:graphicFrameChg chg="add mod modGraphic">
          <ac:chgData name="Marchena, Sara (WIM) Staff" userId="276a30de-4337-4324-a455-d121e0f47fd9" providerId="ADAL" clId="{367DF1E5-27E6-42D4-9C21-1F94CFE429B8}" dt="2021-06-13T14:14:35.235" v="819" actId="255"/>
          <ac:graphicFrameMkLst>
            <pc:docMk/>
            <pc:sldMk cId="3465652680" sldId="256"/>
            <ac:graphicFrameMk id="6" creationId="{D42AD955-D637-4ECB-8BCE-0322BD41D97D}"/>
          </ac:graphicFrameMkLst>
        </pc:graphicFrameChg>
        <pc:cxnChg chg="add">
          <ac:chgData name="Marchena, Sara (WIM) Staff" userId="276a30de-4337-4324-a455-d121e0f47fd9" providerId="ADAL" clId="{367DF1E5-27E6-42D4-9C21-1F94CFE429B8}" dt="2021-06-13T14:14:00.442" v="814" actId="26606"/>
          <ac:cxnSpMkLst>
            <pc:docMk/>
            <pc:sldMk cId="3465652680" sldId="256"/>
            <ac:cxnSpMk id="15" creationId="{C49DA8F6-BCC1-4447-B54C-57856834B94B}"/>
          </ac:cxnSpMkLst>
        </pc:cxnChg>
      </pc:sldChg>
      <pc:sldChg chg="addSp delSp modSp mod setBg">
        <pc:chgData name="Marchena, Sara (WIM) Staff" userId="276a30de-4337-4324-a455-d121e0f47fd9" providerId="ADAL" clId="{367DF1E5-27E6-42D4-9C21-1F94CFE429B8}" dt="2021-06-13T14:34:55.872" v="1330" actId="1076"/>
        <pc:sldMkLst>
          <pc:docMk/>
          <pc:sldMk cId="3244781288" sldId="257"/>
        </pc:sldMkLst>
        <pc:spChg chg="add del mod">
          <ac:chgData name="Marchena, Sara (WIM) Staff" userId="276a30de-4337-4324-a455-d121e0f47fd9" providerId="ADAL" clId="{367DF1E5-27E6-42D4-9C21-1F94CFE429B8}" dt="2021-06-13T14:33:07.406" v="1275" actId="26606"/>
          <ac:spMkLst>
            <pc:docMk/>
            <pc:sldMk cId="3244781288" sldId="257"/>
            <ac:spMk id="2" creationId="{0B1CAA7A-94CA-48AB-82E7-984216EF92B7}"/>
          </ac:spMkLst>
        </pc:spChg>
        <pc:spChg chg="mod">
          <ac:chgData name="Marchena, Sara (WIM) Staff" userId="276a30de-4337-4324-a455-d121e0f47fd9" providerId="ADAL" clId="{367DF1E5-27E6-42D4-9C21-1F94CFE429B8}" dt="2021-06-13T14:34:36.128" v="1325" actId="1076"/>
          <ac:spMkLst>
            <pc:docMk/>
            <pc:sldMk cId="3244781288" sldId="257"/>
            <ac:spMk id="5" creationId="{A6F31AB9-59DB-44AA-9DF0-E63FC37DBA40}"/>
          </ac:spMkLst>
        </pc:spChg>
        <pc:graphicFrameChg chg="del mod modGraphic">
          <ac:chgData name="Marchena, Sara (WIM) Staff" userId="276a30de-4337-4324-a455-d121e0f47fd9" providerId="ADAL" clId="{367DF1E5-27E6-42D4-9C21-1F94CFE429B8}" dt="2021-06-13T14:18:55.350" v="852" actId="478"/>
          <ac:graphicFrameMkLst>
            <pc:docMk/>
            <pc:sldMk cId="3244781288" sldId="257"/>
            <ac:graphicFrameMk id="6" creationId="{1A953746-72D1-46DC-8D4C-38233764D00B}"/>
          </ac:graphicFrameMkLst>
        </pc:graphicFrameChg>
        <pc:graphicFrameChg chg="add mod">
          <ac:chgData name="Marchena, Sara (WIM) Staff" userId="276a30de-4337-4324-a455-d121e0f47fd9" providerId="ADAL" clId="{367DF1E5-27E6-42D4-9C21-1F94CFE429B8}" dt="2021-06-13T14:33:59.562" v="1323" actId="20577"/>
          <ac:graphicFrameMkLst>
            <pc:docMk/>
            <pc:sldMk cId="3244781288" sldId="257"/>
            <ac:graphicFrameMk id="7" creationId="{1D52A70C-C134-4CBF-B12A-B221F1C99DEA}"/>
          </ac:graphicFrameMkLst>
        </pc:graphicFrameChg>
        <pc:picChg chg="add">
          <ac:chgData name="Marchena, Sara (WIM) Staff" userId="276a30de-4337-4324-a455-d121e0f47fd9" providerId="ADAL" clId="{367DF1E5-27E6-42D4-9C21-1F94CFE429B8}" dt="2021-06-13T14:33:07.406" v="1275" actId="26606"/>
          <ac:picMkLst>
            <pc:docMk/>
            <pc:sldMk cId="3244781288" sldId="257"/>
            <ac:picMk id="8" creationId="{5D188608-7724-4BC9-881F-DF1EF3184559}"/>
          </ac:picMkLst>
        </pc:picChg>
        <pc:picChg chg="add mod">
          <ac:chgData name="Marchena, Sara (WIM) Staff" userId="276a30de-4337-4324-a455-d121e0f47fd9" providerId="ADAL" clId="{367DF1E5-27E6-42D4-9C21-1F94CFE429B8}" dt="2021-06-13T14:34:55.872" v="1330" actId="1076"/>
          <ac:picMkLst>
            <pc:docMk/>
            <pc:sldMk cId="3244781288" sldId="257"/>
            <ac:picMk id="5122" creationId="{D967A1FB-6187-4E45-A628-23BEFDEE97D8}"/>
          </ac:picMkLst>
        </pc:picChg>
      </pc:sldChg>
      <pc:sldChg chg="modSp del mod">
        <pc:chgData name="Marchena, Sara (WIM) Staff" userId="276a30de-4337-4324-a455-d121e0f47fd9" providerId="ADAL" clId="{367DF1E5-27E6-42D4-9C21-1F94CFE429B8}" dt="2021-06-13T13:25:20.457" v="673" actId="47"/>
        <pc:sldMkLst>
          <pc:docMk/>
          <pc:sldMk cId="4058427011" sldId="258"/>
        </pc:sldMkLst>
        <pc:spChg chg="mod">
          <ac:chgData name="Marchena, Sara (WIM) Staff" userId="276a30de-4337-4324-a455-d121e0f47fd9" providerId="ADAL" clId="{367DF1E5-27E6-42D4-9C21-1F94CFE429B8}" dt="2021-06-13T13:16:45.983" v="273"/>
          <ac:spMkLst>
            <pc:docMk/>
            <pc:sldMk cId="4058427011" sldId="258"/>
            <ac:spMk id="3" creationId="{53FD18FC-E7A3-4A74-B66E-28CE8FF1A142}"/>
          </ac:spMkLst>
        </pc:spChg>
        <pc:spChg chg="mod">
          <ac:chgData name="Marchena, Sara (WIM) Staff" userId="276a30de-4337-4324-a455-d121e0f47fd9" providerId="ADAL" clId="{367DF1E5-27E6-42D4-9C21-1F94CFE429B8}" dt="2021-06-13T13:16:45.983" v="273"/>
          <ac:spMkLst>
            <pc:docMk/>
            <pc:sldMk cId="4058427011" sldId="258"/>
            <ac:spMk id="5" creationId="{35B3BC3C-F844-45C7-A0F9-86C2690DC028}"/>
          </ac:spMkLst>
        </pc:spChg>
      </pc:sldChg>
      <pc:sldChg chg="addSp modSp del mod">
        <pc:chgData name="Marchena, Sara (WIM) Staff" userId="276a30de-4337-4324-a455-d121e0f47fd9" providerId="ADAL" clId="{367DF1E5-27E6-42D4-9C21-1F94CFE429B8}" dt="2021-06-13T13:25:21.487" v="674" actId="47"/>
        <pc:sldMkLst>
          <pc:docMk/>
          <pc:sldMk cId="106507590" sldId="259"/>
        </pc:sldMkLst>
        <pc:spChg chg="mod">
          <ac:chgData name="Marchena, Sara (WIM) Staff" userId="276a30de-4337-4324-a455-d121e0f47fd9" providerId="ADAL" clId="{367DF1E5-27E6-42D4-9C21-1F94CFE429B8}" dt="2021-06-13T13:16:45.983" v="273"/>
          <ac:spMkLst>
            <pc:docMk/>
            <pc:sldMk cId="106507590" sldId="259"/>
            <ac:spMk id="3" creationId="{B1873A4E-119D-45FC-84C4-4F3512865650}"/>
          </ac:spMkLst>
        </pc:spChg>
        <pc:spChg chg="add mod">
          <ac:chgData name="Marchena, Sara (WIM) Staff" userId="276a30de-4337-4324-a455-d121e0f47fd9" providerId="ADAL" clId="{367DF1E5-27E6-42D4-9C21-1F94CFE429B8}" dt="2021-06-13T13:14:25.253" v="92" actId="571"/>
          <ac:spMkLst>
            <pc:docMk/>
            <pc:sldMk cId="106507590" sldId="259"/>
            <ac:spMk id="5" creationId="{6E099E97-6F75-43A1-8FCE-D16F78CD91B1}"/>
          </ac:spMkLst>
        </pc:spChg>
        <pc:graphicFrameChg chg="mod modGraphic">
          <ac:chgData name="Marchena, Sara (WIM) Staff" userId="276a30de-4337-4324-a455-d121e0f47fd9" providerId="ADAL" clId="{367DF1E5-27E6-42D4-9C21-1F94CFE429B8}" dt="2021-06-13T13:16:45.983" v="273"/>
          <ac:graphicFrameMkLst>
            <pc:docMk/>
            <pc:sldMk cId="106507590" sldId="259"/>
            <ac:graphicFrameMk id="4" creationId="{72202326-3B04-4D26-95DB-F694F6745F5F}"/>
          </ac:graphicFrameMkLst>
        </pc:graphicFrameChg>
        <pc:graphicFrameChg chg="add mod">
          <ac:chgData name="Marchena, Sara (WIM) Staff" userId="276a30de-4337-4324-a455-d121e0f47fd9" providerId="ADAL" clId="{367DF1E5-27E6-42D4-9C21-1F94CFE429B8}" dt="2021-06-13T13:14:25.253" v="92" actId="571"/>
          <ac:graphicFrameMkLst>
            <pc:docMk/>
            <pc:sldMk cId="106507590" sldId="259"/>
            <ac:graphicFrameMk id="6" creationId="{AAAC8E59-A184-417B-B11A-4E62972950B6}"/>
          </ac:graphicFrameMkLst>
        </pc:graphicFrameChg>
      </pc:sldChg>
      <pc:sldChg chg="addSp delSp modSp new mod setBg addAnim delAnim setClrOvrMap">
        <pc:chgData name="Marchena, Sara (WIM) Staff" userId="276a30de-4337-4324-a455-d121e0f47fd9" providerId="ADAL" clId="{367DF1E5-27E6-42D4-9C21-1F94CFE429B8}" dt="2021-06-13T14:37:55.643" v="1337" actId="14100"/>
        <pc:sldMkLst>
          <pc:docMk/>
          <pc:sldMk cId="3829418395" sldId="260"/>
        </pc:sldMkLst>
        <pc:spChg chg="mod ord">
          <ac:chgData name="Marchena, Sara (WIM) Staff" userId="276a30de-4337-4324-a455-d121e0f47fd9" providerId="ADAL" clId="{367DF1E5-27E6-42D4-9C21-1F94CFE429B8}" dt="2021-06-13T14:37:45.893" v="1336" actId="26606"/>
          <ac:spMkLst>
            <pc:docMk/>
            <pc:sldMk cId="3829418395" sldId="260"/>
            <ac:spMk id="2" creationId="{23D54792-ECD9-4479-A67E-6CD70B55A3AC}"/>
          </ac:spMkLst>
        </pc:spChg>
        <pc:spChg chg="del mod">
          <ac:chgData name="Marchena, Sara (WIM) Staff" userId="276a30de-4337-4324-a455-d121e0f47fd9" providerId="ADAL" clId="{367DF1E5-27E6-42D4-9C21-1F94CFE429B8}" dt="2021-06-13T13:20:01.123" v="309" actId="478"/>
          <ac:spMkLst>
            <pc:docMk/>
            <pc:sldMk cId="3829418395" sldId="260"/>
            <ac:spMk id="3" creationId="{73F79640-D25C-4BF2-8D7E-10500FDCFD41}"/>
          </ac:spMkLst>
        </pc:spChg>
        <pc:spChg chg="add del">
          <ac:chgData name="Marchena, Sara (WIM) Staff" userId="276a30de-4337-4324-a455-d121e0f47fd9" providerId="ADAL" clId="{367DF1E5-27E6-42D4-9C21-1F94CFE429B8}" dt="2021-06-13T14:37:45.893" v="1336" actId="26606"/>
          <ac:spMkLst>
            <pc:docMk/>
            <pc:sldMk cId="3829418395" sldId="260"/>
            <ac:spMk id="71" creationId="{C6B158B5-50B5-4927-A367-7C9F3AFE5DCB}"/>
          </ac:spMkLst>
        </pc:spChg>
        <pc:spChg chg="add del">
          <ac:chgData name="Marchena, Sara (WIM) Staff" userId="276a30de-4337-4324-a455-d121e0f47fd9" providerId="ADAL" clId="{367DF1E5-27E6-42D4-9C21-1F94CFE429B8}" dt="2021-06-13T14:37:45.893" v="1336" actId="26606"/>
          <ac:spMkLst>
            <pc:docMk/>
            <pc:sldMk cId="3829418395" sldId="260"/>
            <ac:spMk id="73" creationId="{B01367A3-F670-4BD9-9972-F7E97FC227ED}"/>
          </ac:spMkLst>
        </pc:spChg>
        <pc:spChg chg="add del">
          <ac:chgData name="Marchena, Sara (WIM) Staff" userId="276a30de-4337-4324-a455-d121e0f47fd9" providerId="ADAL" clId="{367DF1E5-27E6-42D4-9C21-1F94CFE429B8}" dt="2021-06-13T14:37:45.893" v="1336" actId="26606"/>
          <ac:spMkLst>
            <pc:docMk/>
            <pc:sldMk cId="3829418395" sldId="260"/>
            <ac:spMk id="75" creationId="{38C3DB02-606C-40EC-8381-7A29A1ADFAE7}"/>
          </ac:spMkLst>
        </pc:spChg>
        <pc:spChg chg="add del">
          <ac:chgData name="Marchena, Sara (WIM) Staff" userId="276a30de-4337-4324-a455-d121e0f47fd9" providerId="ADAL" clId="{367DF1E5-27E6-42D4-9C21-1F94CFE429B8}" dt="2021-06-13T14:37:45.871" v="1335" actId="26606"/>
          <ac:spMkLst>
            <pc:docMk/>
            <pc:sldMk cId="3829418395" sldId="260"/>
            <ac:spMk id="137" creationId="{87CC2527-562A-4F69-B487-4371E5B243E7}"/>
          </ac:spMkLst>
        </pc:spChg>
        <pc:spChg chg="add">
          <ac:chgData name="Marchena, Sara (WIM) Staff" userId="276a30de-4337-4324-a455-d121e0f47fd9" providerId="ADAL" clId="{367DF1E5-27E6-42D4-9C21-1F94CFE429B8}" dt="2021-06-13T14:37:45.893" v="1336" actId="26606"/>
          <ac:spMkLst>
            <pc:docMk/>
            <pc:sldMk cId="3829418395" sldId="260"/>
            <ac:spMk id="141" creationId="{AF2F604E-43BE-4DC3-B983-E071523364F8}"/>
          </ac:spMkLst>
        </pc:spChg>
        <pc:spChg chg="add">
          <ac:chgData name="Marchena, Sara (WIM) Staff" userId="276a30de-4337-4324-a455-d121e0f47fd9" providerId="ADAL" clId="{367DF1E5-27E6-42D4-9C21-1F94CFE429B8}" dt="2021-06-13T14:37:45.893" v="1336" actId="26606"/>
          <ac:spMkLst>
            <pc:docMk/>
            <pc:sldMk cId="3829418395" sldId="260"/>
            <ac:spMk id="143" creationId="{08C9B587-E65E-4B52-B37C-ABEBB6E87928}"/>
          </ac:spMkLst>
        </pc:spChg>
        <pc:spChg chg="add">
          <ac:chgData name="Marchena, Sara (WIM) Staff" userId="276a30de-4337-4324-a455-d121e0f47fd9" providerId="ADAL" clId="{367DF1E5-27E6-42D4-9C21-1F94CFE429B8}" dt="2021-06-13T14:37:45.893" v="1336" actId="26606"/>
          <ac:spMkLst>
            <pc:docMk/>
            <pc:sldMk cId="3829418395" sldId="260"/>
            <ac:spMk id="1030" creationId="{0671A8AE-40A1-4631-A6B8-581AFF065482}"/>
          </ac:spMkLst>
        </pc:spChg>
        <pc:spChg chg="add">
          <ac:chgData name="Marchena, Sara (WIM) Staff" userId="276a30de-4337-4324-a455-d121e0f47fd9" providerId="ADAL" clId="{367DF1E5-27E6-42D4-9C21-1F94CFE429B8}" dt="2021-06-13T14:37:45.893" v="1336" actId="26606"/>
          <ac:spMkLst>
            <pc:docMk/>
            <pc:sldMk cId="3829418395" sldId="260"/>
            <ac:spMk id="1031" creationId="{AB58EF07-17C2-48CF-ABB0-EEF1F17CB8F0}"/>
          </ac:spMkLst>
        </pc:spChg>
        <pc:picChg chg="add del mod">
          <ac:chgData name="Marchena, Sara (WIM) Staff" userId="276a30de-4337-4324-a455-d121e0f47fd9" providerId="ADAL" clId="{367DF1E5-27E6-42D4-9C21-1F94CFE429B8}" dt="2021-06-13T14:37:20.854" v="1331" actId="478"/>
          <ac:picMkLst>
            <pc:docMk/>
            <pc:sldMk cId="3829418395" sldId="260"/>
            <ac:picMk id="1026" creationId="{939AB996-F3CD-4673-B5F7-AB0ABCC94D8D}"/>
          </ac:picMkLst>
        </pc:picChg>
        <pc:picChg chg="add mod">
          <ac:chgData name="Marchena, Sara (WIM) Staff" userId="276a30de-4337-4324-a455-d121e0f47fd9" providerId="ADAL" clId="{367DF1E5-27E6-42D4-9C21-1F94CFE429B8}" dt="2021-06-13T14:37:55.643" v="1337" actId="14100"/>
          <ac:picMkLst>
            <pc:docMk/>
            <pc:sldMk cId="3829418395" sldId="260"/>
            <ac:picMk id="1028" creationId="{091EEA73-D665-4834-86A5-1B64D10FD520}"/>
          </ac:picMkLst>
        </pc:picChg>
        <pc:cxnChg chg="add del">
          <ac:chgData name="Marchena, Sara (WIM) Staff" userId="276a30de-4337-4324-a455-d121e0f47fd9" providerId="ADAL" clId="{367DF1E5-27E6-42D4-9C21-1F94CFE429B8}" dt="2021-06-13T14:37:45.871" v="1335" actId="26606"/>
          <ac:cxnSpMkLst>
            <pc:docMk/>
            <pc:sldMk cId="3829418395" sldId="260"/>
            <ac:cxnSpMk id="139" creationId="{BCDAEC91-5BCE-4B55-9CC0-43EF94CB734B}"/>
          </ac:cxnSpMkLst>
        </pc:cxnChg>
      </pc:sldChg>
      <pc:sldChg chg="addSp delSp modSp new mod setBg">
        <pc:chgData name="Marchena, Sara (WIM) Staff" userId="276a30de-4337-4324-a455-d121e0f47fd9" providerId="ADAL" clId="{367DF1E5-27E6-42D4-9C21-1F94CFE429B8}" dt="2021-06-13T13:59:41.853" v="729" actId="1076"/>
        <pc:sldMkLst>
          <pc:docMk/>
          <pc:sldMk cId="4027052729" sldId="261"/>
        </pc:sldMkLst>
        <pc:spChg chg="add del mod">
          <ac:chgData name="Marchena, Sara (WIM) Staff" userId="276a30de-4337-4324-a455-d121e0f47fd9" providerId="ADAL" clId="{367DF1E5-27E6-42D4-9C21-1F94CFE429B8}" dt="2021-06-13T13:15:17.361" v="118" actId="478"/>
          <ac:spMkLst>
            <pc:docMk/>
            <pc:sldMk cId="4027052729" sldId="261"/>
            <ac:spMk id="2" creationId="{E9792A35-6EA4-4A00-AA2A-63B9A696A7D9}"/>
          </ac:spMkLst>
        </pc:spChg>
        <pc:spChg chg="add mod">
          <ac:chgData name="Marchena, Sara (WIM) Staff" userId="276a30de-4337-4324-a455-d121e0f47fd9" providerId="ADAL" clId="{367DF1E5-27E6-42D4-9C21-1F94CFE429B8}" dt="2021-06-13T13:59:04.594" v="721" actId="26606"/>
          <ac:spMkLst>
            <pc:docMk/>
            <pc:sldMk cId="4027052729" sldId="261"/>
            <ac:spMk id="3" creationId="{3F328856-0487-4F60-9D0B-823E929BFFDA}"/>
          </ac:spMkLst>
        </pc:spChg>
        <pc:spChg chg="add mod ord">
          <ac:chgData name="Marchena, Sara (WIM) Staff" userId="276a30de-4337-4324-a455-d121e0f47fd9" providerId="ADAL" clId="{367DF1E5-27E6-42D4-9C21-1F94CFE429B8}" dt="2021-06-13T13:59:41.853" v="729" actId="1076"/>
          <ac:spMkLst>
            <pc:docMk/>
            <pc:sldMk cId="4027052729" sldId="261"/>
            <ac:spMk id="4" creationId="{360E4F03-28A4-4589-ABE2-30BC16DB871F}"/>
          </ac:spMkLst>
        </pc:spChg>
        <pc:spChg chg="add">
          <ac:chgData name="Marchena, Sara (WIM) Staff" userId="276a30de-4337-4324-a455-d121e0f47fd9" providerId="ADAL" clId="{367DF1E5-27E6-42D4-9C21-1F94CFE429B8}" dt="2021-06-13T13:59:04.594" v="721" actId="26606"/>
          <ac:spMkLst>
            <pc:docMk/>
            <pc:sldMk cId="4027052729" sldId="261"/>
            <ac:spMk id="79" creationId="{71A784BF-09DB-448D-99FC-B49DFC6605D5}"/>
          </ac:spMkLst>
        </pc:spChg>
        <pc:spChg chg="add">
          <ac:chgData name="Marchena, Sara (WIM) Staff" userId="276a30de-4337-4324-a455-d121e0f47fd9" providerId="ADAL" clId="{367DF1E5-27E6-42D4-9C21-1F94CFE429B8}" dt="2021-06-13T13:59:04.594" v="721" actId="26606"/>
          <ac:spMkLst>
            <pc:docMk/>
            <pc:sldMk cId="4027052729" sldId="261"/>
            <ac:spMk id="81" creationId="{917859B3-4C91-478D-929D-BB6433F90849}"/>
          </ac:spMkLst>
        </pc:spChg>
        <pc:spChg chg="add">
          <ac:chgData name="Marchena, Sara (WIM) Staff" userId="276a30de-4337-4324-a455-d121e0f47fd9" providerId="ADAL" clId="{367DF1E5-27E6-42D4-9C21-1F94CFE429B8}" dt="2021-06-13T13:59:04.594" v="721" actId="26606"/>
          <ac:spMkLst>
            <pc:docMk/>
            <pc:sldMk cId="4027052729" sldId="261"/>
            <ac:spMk id="83" creationId="{6283FBD2-A663-469F-855C-06D86E3C1161}"/>
          </ac:spMkLst>
        </pc:spChg>
        <pc:spChg chg="add">
          <ac:chgData name="Marchena, Sara (WIM) Staff" userId="276a30de-4337-4324-a455-d121e0f47fd9" providerId="ADAL" clId="{367DF1E5-27E6-42D4-9C21-1F94CFE429B8}" dt="2021-06-13T13:59:04.594" v="721" actId="26606"/>
          <ac:spMkLst>
            <pc:docMk/>
            <pc:sldMk cId="4027052729" sldId="261"/>
            <ac:spMk id="85" creationId="{8A1279FC-7441-4E55-B082-2774E6316482}"/>
          </ac:spMkLst>
        </pc:spChg>
        <pc:picChg chg="add mod">
          <ac:chgData name="Marchena, Sara (WIM) Staff" userId="276a30de-4337-4324-a455-d121e0f47fd9" providerId="ADAL" clId="{367DF1E5-27E6-42D4-9C21-1F94CFE429B8}" dt="2021-06-13T13:59:04.594" v="721" actId="26606"/>
          <ac:picMkLst>
            <pc:docMk/>
            <pc:sldMk cId="4027052729" sldId="261"/>
            <ac:picMk id="2050" creationId="{02927E95-C4C3-42D0-9A4D-5D19E02873E4}"/>
          </ac:picMkLst>
        </pc:picChg>
        <pc:picChg chg="add mod">
          <ac:chgData name="Marchena, Sara (WIM) Staff" userId="276a30de-4337-4324-a455-d121e0f47fd9" providerId="ADAL" clId="{367DF1E5-27E6-42D4-9C21-1F94CFE429B8}" dt="2021-06-13T13:59:04.594" v="721" actId="26606"/>
          <ac:picMkLst>
            <pc:docMk/>
            <pc:sldMk cId="4027052729" sldId="261"/>
            <ac:picMk id="2052" creationId="{0DE937D3-E263-4116-BDB0-7251228FBA83}"/>
          </ac:picMkLst>
        </pc:picChg>
        <pc:picChg chg="add mod">
          <ac:chgData name="Marchena, Sara (WIM) Staff" userId="276a30de-4337-4324-a455-d121e0f47fd9" providerId="ADAL" clId="{367DF1E5-27E6-42D4-9C21-1F94CFE429B8}" dt="2021-06-13T13:55:46.547" v="714" actId="1076"/>
          <ac:picMkLst>
            <pc:docMk/>
            <pc:sldMk cId="4027052729" sldId="261"/>
            <ac:picMk id="2054" creationId="{976B1933-8DB4-476D-9A20-24EE5239AE31}"/>
          </ac:picMkLst>
        </pc:picChg>
        <pc:picChg chg="add mod">
          <ac:chgData name="Marchena, Sara (WIM) Staff" userId="276a30de-4337-4324-a455-d121e0f47fd9" providerId="ADAL" clId="{367DF1E5-27E6-42D4-9C21-1F94CFE429B8}" dt="2021-06-13T13:59:17.485" v="723" actId="14100"/>
          <ac:picMkLst>
            <pc:docMk/>
            <pc:sldMk cId="4027052729" sldId="261"/>
            <ac:picMk id="2056" creationId="{E648FF14-38BD-4B95-B875-EDDF719479DE}"/>
          </ac:picMkLst>
        </pc:picChg>
        <pc:picChg chg="add mod ord">
          <ac:chgData name="Marchena, Sara (WIM) Staff" userId="276a30de-4337-4324-a455-d121e0f47fd9" providerId="ADAL" clId="{367DF1E5-27E6-42D4-9C21-1F94CFE429B8}" dt="2021-06-13T13:59:04.594" v="721" actId="26606"/>
          <ac:picMkLst>
            <pc:docMk/>
            <pc:sldMk cId="4027052729" sldId="261"/>
            <ac:picMk id="2058" creationId="{102BC637-7121-4313-B724-668776411748}"/>
          </ac:picMkLst>
        </pc:picChg>
      </pc:sldChg>
      <pc:sldChg chg="addSp delSp modSp new mod ord setBg">
        <pc:chgData name="Marchena, Sara (WIM) Staff" userId="276a30de-4337-4324-a455-d121e0f47fd9" providerId="ADAL" clId="{367DF1E5-27E6-42D4-9C21-1F94CFE429B8}" dt="2021-06-13T14:11:53.156" v="795" actId="2711"/>
        <pc:sldMkLst>
          <pc:docMk/>
          <pc:sldMk cId="2861868596" sldId="262"/>
        </pc:sldMkLst>
        <pc:spChg chg="add mod ord">
          <ac:chgData name="Marchena, Sara (WIM) Staff" userId="276a30de-4337-4324-a455-d121e0f47fd9" providerId="ADAL" clId="{367DF1E5-27E6-42D4-9C21-1F94CFE429B8}" dt="2021-06-13T14:00:47.580" v="742" actId="1076"/>
          <ac:spMkLst>
            <pc:docMk/>
            <pc:sldMk cId="2861868596" sldId="262"/>
            <ac:spMk id="2" creationId="{461278B3-80A4-4F14-A5CE-A4CFFE44119A}"/>
          </ac:spMkLst>
        </pc:spChg>
        <pc:spChg chg="add del">
          <ac:chgData name="Marchena, Sara (WIM) Staff" userId="276a30de-4337-4324-a455-d121e0f47fd9" providerId="ADAL" clId="{367DF1E5-27E6-42D4-9C21-1F94CFE429B8}" dt="2021-06-13T13:21:33.713" v="361" actId="478"/>
          <ac:spMkLst>
            <pc:docMk/>
            <pc:sldMk cId="2861868596" sldId="262"/>
            <ac:spMk id="4" creationId="{F598D022-1A1A-4E5D-A5A9-14AFFADFF5AD}"/>
          </ac:spMkLst>
        </pc:spChg>
        <pc:spChg chg="add mod">
          <ac:chgData name="Marchena, Sara (WIM) Staff" userId="276a30de-4337-4324-a455-d121e0f47fd9" providerId="ADAL" clId="{367DF1E5-27E6-42D4-9C21-1F94CFE429B8}" dt="2021-06-13T14:00:50.455" v="743" actId="1076"/>
          <ac:spMkLst>
            <pc:docMk/>
            <pc:sldMk cId="2861868596" sldId="262"/>
            <ac:spMk id="6" creationId="{EE43609B-1B84-4DB5-B0F1-6B4F7EDAAECA}"/>
          </ac:spMkLst>
        </pc:spChg>
        <pc:spChg chg="add mod">
          <ac:chgData name="Marchena, Sara (WIM) Staff" userId="276a30de-4337-4324-a455-d121e0f47fd9" providerId="ADAL" clId="{367DF1E5-27E6-42D4-9C21-1F94CFE429B8}" dt="2021-06-13T14:00:30.556" v="739" actId="14100"/>
          <ac:spMkLst>
            <pc:docMk/>
            <pc:sldMk cId="2861868596" sldId="262"/>
            <ac:spMk id="7" creationId="{2261C8EE-4737-42EC-BE01-1ABC6B0A95E4}"/>
          </ac:spMkLst>
        </pc:spChg>
        <pc:spChg chg="add del mod">
          <ac:chgData name="Marchena, Sara (WIM) Staff" userId="276a30de-4337-4324-a455-d121e0f47fd9" providerId="ADAL" clId="{367DF1E5-27E6-42D4-9C21-1F94CFE429B8}" dt="2021-06-13T13:59:53.327" v="730" actId="26606"/>
          <ac:spMkLst>
            <pc:docMk/>
            <pc:sldMk cId="2861868596" sldId="262"/>
            <ac:spMk id="8" creationId="{C7BA9987-2999-4DBE-A550-CEB4BCF8CF01}"/>
          </ac:spMkLst>
        </pc:spChg>
        <pc:spChg chg="add">
          <ac:chgData name="Marchena, Sara (WIM) Staff" userId="276a30de-4337-4324-a455-d121e0f47fd9" providerId="ADAL" clId="{367DF1E5-27E6-42D4-9C21-1F94CFE429B8}" dt="2021-06-13T13:59:53.327" v="730" actId="26606"/>
          <ac:spMkLst>
            <pc:docMk/>
            <pc:sldMk cId="2861868596" sldId="262"/>
            <ac:spMk id="14" creationId="{2659FDB4-FCBE-4A89-B46D-43D4FA54464D}"/>
          </ac:spMkLst>
        </pc:spChg>
        <pc:graphicFrameChg chg="add mod">
          <ac:chgData name="Marchena, Sara (WIM) Staff" userId="276a30de-4337-4324-a455-d121e0f47fd9" providerId="ADAL" clId="{367DF1E5-27E6-42D4-9C21-1F94CFE429B8}" dt="2021-06-13T14:11:53.156" v="795" actId="2711"/>
          <ac:graphicFrameMkLst>
            <pc:docMk/>
            <pc:sldMk cId="2861868596" sldId="262"/>
            <ac:graphicFrameMk id="10" creationId="{0055068C-37BF-480A-97D7-54E7614BA794}"/>
          </ac:graphicFrameMkLst>
        </pc:graphicFrameChg>
        <pc:cxnChg chg="add">
          <ac:chgData name="Marchena, Sara (WIM) Staff" userId="276a30de-4337-4324-a455-d121e0f47fd9" providerId="ADAL" clId="{367DF1E5-27E6-42D4-9C21-1F94CFE429B8}" dt="2021-06-13T13:59:53.327" v="730" actId="26606"/>
          <ac:cxnSpMkLst>
            <pc:docMk/>
            <pc:sldMk cId="2861868596" sldId="262"/>
            <ac:cxnSpMk id="16" creationId="{C8F51B3F-8331-4E4A-AE96-D47B1006EEAD}"/>
          </ac:cxnSpMkLst>
        </pc:cxnChg>
      </pc:sldChg>
      <pc:sldChg chg="addSp delSp modSp add mod setBg">
        <pc:chgData name="Marchena, Sara (WIM) Staff" userId="276a30de-4337-4324-a455-d121e0f47fd9" providerId="ADAL" clId="{367DF1E5-27E6-42D4-9C21-1F94CFE429B8}" dt="2021-06-13T14:40:20.633" v="1352" actId="1076"/>
        <pc:sldMkLst>
          <pc:docMk/>
          <pc:sldMk cId="450936588" sldId="263"/>
        </pc:sldMkLst>
        <pc:spChg chg="mod">
          <ac:chgData name="Marchena, Sara (WIM) Staff" userId="276a30de-4337-4324-a455-d121e0f47fd9" providerId="ADAL" clId="{367DF1E5-27E6-42D4-9C21-1F94CFE429B8}" dt="2021-06-13T14:40:15.677" v="1351" actId="20577"/>
          <ac:spMkLst>
            <pc:docMk/>
            <pc:sldMk cId="450936588" sldId="263"/>
            <ac:spMk id="3" creationId="{53FD18FC-E7A3-4A74-B66E-28CE8FF1A142}"/>
          </ac:spMkLst>
        </pc:spChg>
        <pc:spChg chg="mod">
          <ac:chgData name="Marchena, Sara (WIM) Staff" userId="276a30de-4337-4324-a455-d121e0f47fd9" providerId="ADAL" clId="{367DF1E5-27E6-42D4-9C21-1F94CFE429B8}" dt="2021-06-13T14:40:20.633" v="1352" actId="1076"/>
          <ac:spMkLst>
            <pc:docMk/>
            <pc:sldMk cId="450936588" sldId="263"/>
            <ac:spMk id="5" creationId="{35B3BC3C-F844-45C7-A0F9-86C2690DC028}"/>
          </ac:spMkLst>
        </pc:spChg>
        <pc:spChg chg="add del">
          <ac:chgData name="Marchena, Sara (WIM) Staff" userId="276a30de-4337-4324-a455-d121e0f47fd9" providerId="ADAL" clId="{367DF1E5-27E6-42D4-9C21-1F94CFE429B8}" dt="2021-06-13T14:39:36.978" v="1341" actId="26606"/>
          <ac:spMkLst>
            <pc:docMk/>
            <pc:sldMk cId="450936588" sldId="263"/>
            <ac:spMk id="77" creationId="{21AC6A30-4F22-4C0F-B278-19C5B8A80C55}"/>
          </ac:spMkLst>
        </pc:spChg>
        <pc:spChg chg="add del">
          <ac:chgData name="Marchena, Sara (WIM) Staff" userId="276a30de-4337-4324-a455-d121e0f47fd9" providerId="ADAL" clId="{367DF1E5-27E6-42D4-9C21-1F94CFE429B8}" dt="2021-06-13T14:39:36.978" v="1341" actId="26606"/>
          <ac:spMkLst>
            <pc:docMk/>
            <pc:sldMk cId="450936588" sldId="263"/>
            <ac:spMk id="79" creationId="{BB4335AD-65B1-44E4-90AF-264024FE4BD2}"/>
          </ac:spMkLst>
        </pc:spChg>
        <pc:spChg chg="add">
          <ac:chgData name="Marchena, Sara (WIM) Staff" userId="276a30de-4337-4324-a455-d121e0f47fd9" providerId="ADAL" clId="{367DF1E5-27E6-42D4-9C21-1F94CFE429B8}" dt="2021-06-13T14:39:36.978" v="1341" actId="26606"/>
          <ac:spMkLst>
            <pc:docMk/>
            <pc:sldMk cId="450936588" sldId="263"/>
            <ac:spMk id="143" creationId="{93B08880-F4DE-42E0-AE26-F56F56349643}"/>
          </ac:spMkLst>
        </pc:spChg>
        <pc:spChg chg="add">
          <ac:chgData name="Marchena, Sara (WIM) Staff" userId="276a30de-4337-4324-a455-d121e0f47fd9" providerId="ADAL" clId="{367DF1E5-27E6-42D4-9C21-1F94CFE429B8}" dt="2021-06-13T14:39:36.978" v="1341" actId="26606"/>
          <ac:spMkLst>
            <pc:docMk/>
            <pc:sldMk cId="450936588" sldId="263"/>
            <ac:spMk id="145" creationId="{8A2A689E-17C0-4832-920D-11B3E03EE987}"/>
          </ac:spMkLst>
        </pc:spChg>
        <pc:grpChg chg="add">
          <ac:chgData name="Marchena, Sara (WIM) Staff" userId="276a30de-4337-4324-a455-d121e0f47fd9" providerId="ADAL" clId="{367DF1E5-27E6-42D4-9C21-1F94CFE429B8}" dt="2021-06-13T14:39:36.978" v="1341" actId="26606"/>
          <ac:grpSpMkLst>
            <pc:docMk/>
            <pc:sldMk cId="450936588" sldId="263"/>
            <ac:grpSpMk id="147" creationId="{364A290D-B7BC-40B4-AB97-0C801BCCE267}"/>
          </ac:grpSpMkLst>
        </pc:grpChg>
        <pc:picChg chg="add mod ord">
          <ac:chgData name="Marchena, Sara (WIM) Staff" userId="276a30de-4337-4324-a455-d121e0f47fd9" providerId="ADAL" clId="{367DF1E5-27E6-42D4-9C21-1F94CFE429B8}" dt="2021-06-13T14:39:36.978" v="1341" actId="26606"/>
          <ac:picMkLst>
            <pc:docMk/>
            <pc:sldMk cId="450936588" sldId="263"/>
            <ac:picMk id="4098" creationId="{244FF641-BAA3-4154-8AD9-F16463CFD226}"/>
          </ac:picMkLst>
        </pc:picChg>
        <pc:picChg chg="add del">
          <ac:chgData name="Marchena, Sara (WIM) Staff" userId="276a30de-4337-4324-a455-d121e0f47fd9" providerId="ADAL" clId="{367DF1E5-27E6-42D4-9C21-1F94CFE429B8}" dt="2021-06-13T14:06:17.996" v="761" actId="478"/>
          <ac:picMkLst>
            <pc:docMk/>
            <pc:sldMk cId="450936588" sldId="263"/>
            <ac:picMk id="4100" creationId="{5881F8ED-9CAD-4BFF-B1CF-EA414F6EAFF4}"/>
          </ac:picMkLst>
        </pc:picChg>
        <pc:picChg chg="add mod ord">
          <ac:chgData name="Marchena, Sara (WIM) Staff" userId="276a30de-4337-4324-a455-d121e0f47fd9" providerId="ADAL" clId="{367DF1E5-27E6-42D4-9C21-1F94CFE429B8}" dt="2021-06-13T14:39:36.978" v="1341" actId="26606"/>
          <ac:picMkLst>
            <pc:docMk/>
            <pc:sldMk cId="450936588" sldId="263"/>
            <ac:picMk id="4102" creationId="{C4B9E850-D5A9-46C3-88C9-9FF01A730193}"/>
          </ac:picMkLst>
        </pc:picChg>
        <pc:picChg chg="add del mod ord">
          <ac:chgData name="Marchena, Sara (WIM) Staff" userId="276a30de-4337-4324-a455-d121e0f47fd9" providerId="ADAL" clId="{367DF1E5-27E6-42D4-9C21-1F94CFE429B8}" dt="2021-06-13T14:38:41.718" v="1338" actId="478"/>
          <ac:picMkLst>
            <pc:docMk/>
            <pc:sldMk cId="450936588" sldId="263"/>
            <ac:picMk id="4104" creationId="{71C04304-1EFD-467A-A176-7EAFE1969B96}"/>
          </ac:picMkLst>
        </pc:picChg>
        <pc:picChg chg="add mod">
          <ac:chgData name="Marchena, Sara (WIM) Staff" userId="276a30de-4337-4324-a455-d121e0f47fd9" providerId="ADAL" clId="{367DF1E5-27E6-42D4-9C21-1F94CFE429B8}" dt="2021-06-13T14:39:36.978" v="1341" actId="26606"/>
          <ac:picMkLst>
            <pc:docMk/>
            <pc:sldMk cId="450936588" sldId="263"/>
            <ac:picMk id="4106" creationId="{B4A8BF1C-7FBC-4DEF-8B11-7CE6D6FE3D36}"/>
          </ac:picMkLst>
        </pc:picChg>
      </pc:sldChg>
      <pc:sldChg chg="add">
        <pc:chgData name="Marchena, Sara (WIM) Staff" userId="276a30de-4337-4324-a455-d121e0f47fd9" providerId="ADAL" clId="{367DF1E5-27E6-42D4-9C21-1F94CFE429B8}" dt="2021-06-13T13:24:57.222" v="670"/>
        <pc:sldMkLst>
          <pc:docMk/>
          <pc:sldMk cId="238503323" sldId="264"/>
        </pc:sldMkLst>
      </pc:sldChg>
      <pc:sldChg chg="addSp delSp modSp new mod setBg">
        <pc:chgData name="Marchena, Sara (WIM) Staff" userId="276a30de-4337-4324-a455-d121e0f47fd9" providerId="ADAL" clId="{367DF1E5-27E6-42D4-9C21-1F94CFE429B8}" dt="2021-06-13T14:11:21.511" v="794" actId="207"/>
        <pc:sldMkLst>
          <pc:docMk/>
          <pc:sldMk cId="4171923218" sldId="265"/>
        </pc:sldMkLst>
        <pc:spChg chg="add del mod">
          <ac:chgData name="Marchena, Sara (WIM) Staff" userId="276a30de-4337-4324-a455-d121e0f47fd9" providerId="ADAL" clId="{367DF1E5-27E6-42D4-9C21-1F94CFE429B8}" dt="2021-06-13T13:53:43.503" v="702" actId="478"/>
          <ac:spMkLst>
            <pc:docMk/>
            <pc:sldMk cId="4171923218" sldId="265"/>
            <ac:spMk id="3" creationId="{D5FD48F3-9260-4CFD-A1F2-4DBE18FDDBB5}"/>
          </ac:spMkLst>
        </pc:spChg>
        <pc:spChg chg="add mod ord">
          <ac:chgData name="Marchena, Sara (WIM) Staff" userId="276a30de-4337-4324-a455-d121e0f47fd9" providerId="ADAL" clId="{367DF1E5-27E6-42D4-9C21-1F94CFE429B8}" dt="2021-06-13T14:11:11.112" v="793" actId="1076"/>
          <ac:spMkLst>
            <pc:docMk/>
            <pc:sldMk cId="4171923218" sldId="265"/>
            <ac:spMk id="4" creationId="{662E95FF-D760-4F24-858C-005A10DDB246}"/>
          </ac:spMkLst>
        </pc:spChg>
        <pc:spChg chg="add mod ord">
          <ac:chgData name="Marchena, Sara (WIM) Staff" userId="276a30de-4337-4324-a455-d121e0f47fd9" providerId="ADAL" clId="{367DF1E5-27E6-42D4-9C21-1F94CFE429B8}" dt="2021-06-13T14:11:21.511" v="794" actId="207"/>
          <ac:spMkLst>
            <pc:docMk/>
            <pc:sldMk cId="4171923218" sldId="265"/>
            <ac:spMk id="6" creationId="{FB32A0D6-AD34-41DF-8157-D4BBF53CCA31}"/>
          </ac:spMkLst>
        </pc:spChg>
        <pc:spChg chg="add">
          <ac:chgData name="Marchena, Sara (WIM) Staff" userId="276a30de-4337-4324-a455-d121e0f47fd9" providerId="ADAL" clId="{367DF1E5-27E6-42D4-9C21-1F94CFE429B8}" dt="2021-06-13T14:10:34.284" v="786" actId="26606"/>
          <ac:spMkLst>
            <pc:docMk/>
            <pc:sldMk cId="4171923218" sldId="265"/>
            <ac:spMk id="79" creationId="{0D7B6173-1D58-48E2-83CF-37350F315F75}"/>
          </ac:spMkLst>
        </pc:spChg>
        <pc:spChg chg="add">
          <ac:chgData name="Marchena, Sara (WIM) Staff" userId="276a30de-4337-4324-a455-d121e0f47fd9" providerId="ADAL" clId="{367DF1E5-27E6-42D4-9C21-1F94CFE429B8}" dt="2021-06-13T14:10:34.284" v="786" actId="26606"/>
          <ac:spMkLst>
            <pc:docMk/>
            <pc:sldMk cId="4171923218" sldId="265"/>
            <ac:spMk id="81" creationId="{2F36CA75-CFBF-4844-B719-8FE9EBADA9AF}"/>
          </ac:spMkLst>
        </pc:spChg>
        <pc:spChg chg="add">
          <ac:chgData name="Marchena, Sara (WIM) Staff" userId="276a30de-4337-4324-a455-d121e0f47fd9" providerId="ADAL" clId="{367DF1E5-27E6-42D4-9C21-1F94CFE429B8}" dt="2021-06-13T14:10:34.284" v="786" actId="26606"/>
          <ac:spMkLst>
            <pc:docMk/>
            <pc:sldMk cId="4171923218" sldId="265"/>
            <ac:spMk id="83" creationId="{3D4A84B9-E564-4DD0-97F8-DBF1C460C28A}"/>
          </ac:spMkLst>
        </pc:spChg>
        <pc:spChg chg="add">
          <ac:chgData name="Marchena, Sara (WIM) Staff" userId="276a30de-4337-4324-a455-d121e0f47fd9" providerId="ADAL" clId="{367DF1E5-27E6-42D4-9C21-1F94CFE429B8}" dt="2021-06-13T14:10:34.284" v="786" actId="26606"/>
          <ac:spMkLst>
            <pc:docMk/>
            <pc:sldMk cId="4171923218" sldId="265"/>
            <ac:spMk id="87" creationId="{102382E0-0A09-46AE-B955-B911CAFE7F00}"/>
          </ac:spMkLst>
        </pc:spChg>
        <pc:spChg chg="add">
          <ac:chgData name="Marchena, Sara (WIM) Staff" userId="276a30de-4337-4324-a455-d121e0f47fd9" providerId="ADAL" clId="{367DF1E5-27E6-42D4-9C21-1F94CFE429B8}" dt="2021-06-13T14:10:34.284" v="786" actId="26606"/>
          <ac:spMkLst>
            <pc:docMk/>
            <pc:sldMk cId="4171923218" sldId="265"/>
            <ac:spMk id="89" creationId="{7DE75D4A-0965-4973-BE75-DECCAC9A9614}"/>
          </ac:spMkLst>
        </pc:spChg>
        <pc:picChg chg="add">
          <ac:chgData name="Marchena, Sara (WIM) Staff" userId="276a30de-4337-4324-a455-d121e0f47fd9" providerId="ADAL" clId="{367DF1E5-27E6-42D4-9C21-1F94CFE429B8}" dt="2021-06-13T14:10:34.284" v="786" actId="26606"/>
          <ac:picMkLst>
            <pc:docMk/>
            <pc:sldMk cId="4171923218" sldId="265"/>
            <ac:picMk id="85" creationId="{4A599609-F5C2-4A0B-A992-913F814A631A}"/>
          </ac:picMkLst>
        </pc:picChg>
        <pc:picChg chg="add del">
          <ac:chgData name="Marchena, Sara (WIM) Staff" userId="276a30de-4337-4324-a455-d121e0f47fd9" providerId="ADAL" clId="{367DF1E5-27E6-42D4-9C21-1F94CFE429B8}" dt="2021-06-13T14:01:55.966" v="745" actId="478"/>
          <ac:picMkLst>
            <pc:docMk/>
            <pc:sldMk cId="4171923218" sldId="265"/>
            <ac:picMk id="3074" creationId="{DD51CC31-76A7-41A9-805C-91E57CE44F77}"/>
          </ac:picMkLst>
        </pc:picChg>
        <pc:picChg chg="add mod">
          <ac:chgData name="Marchena, Sara (WIM) Staff" userId="276a30de-4337-4324-a455-d121e0f47fd9" providerId="ADAL" clId="{367DF1E5-27E6-42D4-9C21-1F94CFE429B8}" dt="2021-06-13T14:10:34.284" v="786" actId="26606"/>
          <ac:picMkLst>
            <pc:docMk/>
            <pc:sldMk cId="4171923218" sldId="265"/>
            <ac:picMk id="3076" creationId="{FA9B3082-C7EB-41AB-AD86-66F917B6E09C}"/>
          </ac:picMkLst>
        </pc:picChg>
        <pc:picChg chg="add mod">
          <ac:chgData name="Marchena, Sara (WIM) Staff" userId="276a30de-4337-4324-a455-d121e0f47fd9" providerId="ADAL" clId="{367DF1E5-27E6-42D4-9C21-1F94CFE429B8}" dt="2021-06-13T14:10:34.284" v="786" actId="26606"/>
          <ac:picMkLst>
            <pc:docMk/>
            <pc:sldMk cId="4171923218" sldId="265"/>
            <ac:picMk id="3078" creationId="{60721219-AD23-4787-8483-047A10C70160}"/>
          </ac:picMkLst>
        </pc:picChg>
        <pc:picChg chg="add mod ord">
          <ac:chgData name="Marchena, Sara (WIM) Staff" userId="276a30de-4337-4324-a455-d121e0f47fd9" providerId="ADAL" clId="{367DF1E5-27E6-42D4-9C21-1F94CFE429B8}" dt="2021-06-13T14:10:34.284" v="786" actId="26606"/>
          <ac:picMkLst>
            <pc:docMk/>
            <pc:sldMk cId="4171923218" sldId="265"/>
            <ac:picMk id="3080" creationId="{25F06E25-ED21-44F0-84CA-43FFAD74FC9E}"/>
          </ac:picMkLst>
        </pc:picChg>
        <pc:picChg chg="add mod">
          <ac:chgData name="Marchena, Sara (WIM) Staff" userId="276a30de-4337-4324-a455-d121e0f47fd9" providerId="ADAL" clId="{367DF1E5-27E6-42D4-9C21-1F94CFE429B8}" dt="2021-06-13T14:10:34.284" v="786" actId="26606"/>
          <ac:picMkLst>
            <pc:docMk/>
            <pc:sldMk cId="4171923218" sldId="265"/>
            <ac:picMk id="3082" creationId="{898517FD-AF77-438D-BAAB-FE095694E4F6}"/>
          </ac:picMkLst>
        </pc:picChg>
      </pc:sldChg>
      <pc:sldChg chg="addSp modSp new mod">
        <pc:chgData name="Marchena, Sara (WIM) Staff" userId="276a30de-4337-4324-a455-d121e0f47fd9" providerId="ADAL" clId="{367DF1E5-27E6-42D4-9C21-1F94CFE429B8}" dt="2021-06-13T14:48:26.815" v="1408" actId="1076"/>
        <pc:sldMkLst>
          <pc:docMk/>
          <pc:sldMk cId="2840972658" sldId="266"/>
        </pc:sldMkLst>
        <pc:spChg chg="add mod">
          <ac:chgData name="Marchena, Sara (WIM) Staff" userId="276a30de-4337-4324-a455-d121e0f47fd9" providerId="ADAL" clId="{367DF1E5-27E6-42D4-9C21-1F94CFE429B8}" dt="2021-06-13T14:48:26.815" v="1408" actId="1076"/>
          <ac:spMkLst>
            <pc:docMk/>
            <pc:sldMk cId="2840972658" sldId="266"/>
            <ac:spMk id="3" creationId="{DD3BFDA5-57F1-4C62-8226-F29A229F9459}"/>
          </ac:spMkLst>
        </pc:spChg>
        <pc:spChg chg="add mod">
          <ac:chgData name="Marchena, Sara (WIM) Staff" userId="276a30de-4337-4324-a455-d121e0f47fd9" providerId="ADAL" clId="{367DF1E5-27E6-42D4-9C21-1F94CFE429B8}" dt="2021-06-13T14:48:22.693" v="1407" actId="207"/>
          <ac:spMkLst>
            <pc:docMk/>
            <pc:sldMk cId="2840972658" sldId="266"/>
            <ac:spMk id="4" creationId="{DD42DA16-050D-4348-B4AF-2B4A73E6A6B4}"/>
          </ac:spMkLst>
        </pc:spChg>
      </pc:sldChg>
      <pc:sldMasterChg chg="modSp modSldLayout">
        <pc:chgData name="Marchena, Sara (WIM) Staff" userId="276a30de-4337-4324-a455-d121e0f47fd9" providerId="ADAL" clId="{367DF1E5-27E6-42D4-9C21-1F94CFE429B8}" dt="2021-06-13T13:12:18.461" v="63"/>
        <pc:sldMasterMkLst>
          <pc:docMk/>
          <pc:sldMasterMk cId="785898370" sldId="2147483684"/>
        </pc:sldMasterMkLst>
        <pc:spChg chg="mod">
          <ac:chgData name="Marchena, Sara (WIM) Staff" userId="276a30de-4337-4324-a455-d121e0f47fd9" providerId="ADAL" clId="{367DF1E5-27E6-42D4-9C21-1F94CFE429B8}" dt="2021-06-13T13:12:18.461" v="63"/>
          <ac:spMkLst>
            <pc:docMk/>
            <pc:sldMasterMk cId="785898370" sldId="2147483684"/>
            <ac:spMk id="2" creationId="{00000000-0000-0000-0000-000000000000}"/>
          </ac:spMkLst>
        </pc:spChg>
        <pc:spChg chg="mod">
          <ac:chgData name="Marchena, Sara (WIM) Staff" userId="276a30de-4337-4324-a455-d121e0f47fd9" providerId="ADAL" clId="{367DF1E5-27E6-42D4-9C21-1F94CFE429B8}" dt="2021-06-13T13:12:18.461" v="63"/>
          <ac:spMkLst>
            <pc:docMk/>
            <pc:sldMasterMk cId="785898370" sldId="2147483684"/>
            <ac:spMk id="3" creationId="{00000000-0000-0000-0000-000000000000}"/>
          </ac:spMkLst>
        </pc:spChg>
        <pc:spChg chg="mod">
          <ac:chgData name="Marchena, Sara (WIM) Staff" userId="276a30de-4337-4324-a455-d121e0f47fd9" providerId="ADAL" clId="{367DF1E5-27E6-42D4-9C21-1F94CFE429B8}" dt="2021-06-13T13:12:18.461" v="63"/>
          <ac:spMkLst>
            <pc:docMk/>
            <pc:sldMasterMk cId="785898370" sldId="2147483684"/>
            <ac:spMk id="4" creationId="{00000000-0000-0000-0000-000000000000}"/>
          </ac:spMkLst>
        </pc:spChg>
        <pc:spChg chg="mod">
          <ac:chgData name="Marchena, Sara (WIM) Staff" userId="276a30de-4337-4324-a455-d121e0f47fd9" providerId="ADAL" clId="{367DF1E5-27E6-42D4-9C21-1F94CFE429B8}" dt="2021-06-13T13:12:18.461" v="63"/>
          <ac:spMkLst>
            <pc:docMk/>
            <pc:sldMasterMk cId="785898370" sldId="2147483684"/>
            <ac:spMk id="5" creationId="{00000000-0000-0000-0000-000000000000}"/>
          </ac:spMkLst>
        </pc:spChg>
        <pc:spChg chg="mod">
          <ac:chgData name="Marchena, Sara (WIM) Staff" userId="276a30de-4337-4324-a455-d121e0f47fd9" providerId="ADAL" clId="{367DF1E5-27E6-42D4-9C21-1F94CFE429B8}" dt="2021-06-13T13:12:18.461" v="63"/>
          <ac:spMkLst>
            <pc:docMk/>
            <pc:sldMasterMk cId="785898370" sldId="2147483684"/>
            <ac:spMk id="6" creationId="{00000000-0000-0000-0000-000000000000}"/>
          </ac:spMkLst>
        </pc:spChg>
        <pc:sldLayoutChg chg="modSp">
          <pc:chgData name="Marchena, Sara (WIM) Staff" userId="276a30de-4337-4324-a455-d121e0f47fd9" providerId="ADAL" clId="{367DF1E5-27E6-42D4-9C21-1F94CFE429B8}" dt="2021-06-13T13:12:18.461" v="63"/>
          <pc:sldLayoutMkLst>
            <pc:docMk/>
            <pc:sldMasterMk cId="785898370" sldId="2147483684"/>
            <pc:sldLayoutMk cId="2237645374" sldId="2147483685"/>
          </pc:sldLayoutMkLst>
          <pc:spChg chg="mod">
            <ac:chgData name="Marchena, Sara (WIM) Staff" userId="276a30de-4337-4324-a455-d121e0f47fd9" providerId="ADAL" clId="{367DF1E5-27E6-42D4-9C21-1F94CFE429B8}" dt="2021-06-13T13:12:18.461" v="63"/>
            <ac:spMkLst>
              <pc:docMk/>
              <pc:sldMasterMk cId="785898370" sldId="2147483684"/>
              <pc:sldLayoutMk cId="2237645374" sldId="2147483685"/>
              <ac:spMk id="2" creationId="{00000000-0000-0000-0000-000000000000}"/>
            </ac:spMkLst>
          </pc:spChg>
          <pc:spChg chg="mod">
            <ac:chgData name="Marchena, Sara (WIM) Staff" userId="276a30de-4337-4324-a455-d121e0f47fd9" providerId="ADAL" clId="{367DF1E5-27E6-42D4-9C21-1F94CFE429B8}" dt="2021-06-13T13:12:18.461" v="63"/>
            <ac:spMkLst>
              <pc:docMk/>
              <pc:sldMasterMk cId="785898370" sldId="2147483684"/>
              <pc:sldLayoutMk cId="2237645374" sldId="2147483685"/>
              <ac:spMk id="3" creationId="{00000000-0000-0000-0000-000000000000}"/>
            </ac:spMkLst>
          </pc:spChg>
        </pc:sldLayoutChg>
        <pc:sldLayoutChg chg="modSp">
          <pc:chgData name="Marchena, Sara (WIM) Staff" userId="276a30de-4337-4324-a455-d121e0f47fd9" providerId="ADAL" clId="{367DF1E5-27E6-42D4-9C21-1F94CFE429B8}" dt="2021-06-13T13:12:18.461" v="63"/>
          <pc:sldLayoutMkLst>
            <pc:docMk/>
            <pc:sldMasterMk cId="785898370" sldId="2147483684"/>
            <pc:sldLayoutMk cId="4045653715" sldId="2147483687"/>
          </pc:sldLayoutMkLst>
          <pc:spChg chg="mod">
            <ac:chgData name="Marchena, Sara (WIM) Staff" userId="276a30de-4337-4324-a455-d121e0f47fd9" providerId="ADAL" clId="{367DF1E5-27E6-42D4-9C21-1F94CFE429B8}" dt="2021-06-13T13:12:18.461" v="63"/>
            <ac:spMkLst>
              <pc:docMk/>
              <pc:sldMasterMk cId="785898370" sldId="2147483684"/>
              <pc:sldLayoutMk cId="4045653715" sldId="2147483687"/>
              <ac:spMk id="2" creationId="{00000000-0000-0000-0000-000000000000}"/>
            </ac:spMkLst>
          </pc:spChg>
          <pc:spChg chg="mod">
            <ac:chgData name="Marchena, Sara (WIM) Staff" userId="276a30de-4337-4324-a455-d121e0f47fd9" providerId="ADAL" clId="{367DF1E5-27E6-42D4-9C21-1F94CFE429B8}" dt="2021-06-13T13:12:18.461" v="63"/>
            <ac:spMkLst>
              <pc:docMk/>
              <pc:sldMasterMk cId="785898370" sldId="2147483684"/>
              <pc:sldLayoutMk cId="4045653715" sldId="2147483687"/>
              <ac:spMk id="3" creationId="{00000000-0000-0000-0000-000000000000}"/>
            </ac:spMkLst>
          </pc:spChg>
        </pc:sldLayoutChg>
        <pc:sldLayoutChg chg="modSp">
          <pc:chgData name="Marchena, Sara (WIM) Staff" userId="276a30de-4337-4324-a455-d121e0f47fd9" providerId="ADAL" clId="{367DF1E5-27E6-42D4-9C21-1F94CFE429B8}" dt="2021-06-13T13:12:18.461" v="63"/>
          <pc:sldLayoutMkLst>
            <pc:docMk/>
            <pc:sldMasterMk cId="785898370" sldId="2147483684"/>
            <pc:sldLayoutMk cId="2919250545" sldId="2147483688"/>
          </pc:sldLayoutMkLst>
          <pc:spChg chg="mod">
            <ac:chgData name="Marchena, Sara (WIM) Staff" userId="276a30de-4337-4324-a455-d121e0f47fd9" providerId="ADAL" clId="{367DF1E5-27E6-42D4-9C21-1F94CFE429B8}" dt="2021-06-13T13:12:18.461" v="63"/>
            <ac:spMkLst>
              <pc:docMk/>
              <pc:sldMasterMk cId="785898370" sldId="2147483684"/>
              <pc:sldLayoutMk cId="2919250545" sldId="2147483688"/>
              <ac:spMk id="3" creationId="{00000000-0000-0000-0000-000000000000}"/>
            </ac:spMkLst>
          </pc:spChg>
          <pc:spChg chg="mod">
            <ac:chgData name="Marchena, Sara (WIM) Staff" userId="276a30de-4337-4324-a455-d121e0f47fd9" providerId="ADAL" clId="{367DF1E5-27E6-42D4-9C21-1F94CFE429B8}" dt="2021-06-13T13:12:18.461" v="63"/>
            <ac:spMkLst>
              <pc:docMk/>
              <pc:sldMasterMk cId="785898370" sldId="2147483684"/>
              <pc:sldLayoutMk cId="2919250545" sldId="2147483688"/>
              <ac:spMk id="4" creationId="{00000000-0000-0000-0000-000000000000}"/>
            </ac:spMkLst>
          </pc:spChg>
        </pc:sldLayoutChg>
        <pc:sldLayoutChg chg="modSp">
          <pc:chgData name="Marchena, Sara (WIM) Staff" userId="276a30de-4337-4324-a455-d121e0f47fd9" providerId="ADAL" clId="{367DF1E5-27E6-42D4-9C21-1F94CFE429B8}" dt="2021-06-13T13:12:18.461" v="63"/>
          <pc:sldLayoutMkLst>
            <pc:docMk/>
            <pc:sldMasterMk cId="785898370" sldId="2147483684"/>
            <pc:sldLayoutMk cId="2026587856" sldId="2147483689"/>
          </pc:sldLayoutMkLst>
          <pc:spChg chg="mod">
            <ac:chgData name="Marchena, Sara (WIM) Staff" userId="276a30de-4337-4324-a455-d121e0f47fd9" providerId="ADAL" clId="{367DF1E5-27E6-42D4-9C21-1F94CFE429B8}" dt="2021-06-13T13:12:18.461" v="63"/>
            <ac:spMkLst>
              <pc:docMk/>
              <pc:sldMasterMk cId="785898370" sldId="2147483684"/>
              <pc:sldLayoutMk cId="2026587856" sldId="2147483689"/>
              <ac:spMk id="2" creationId="{00000000-0000-0000-0000-000000000000}"/>
            </ac:spMkLst>
          </pc:spChg>
          <pc:spChg chg="mod">
            <ac:chgData name="Marchena, Sara (WIM) Staff" userId="276a30de-4337-4324-a455-d121e0f47fd9" providerId="ADAL" clId="{367DF1E5-27E6-42D4-9C21-1F94CFE429B8}" dt="2021-06-13T13:12:18.461" v="63"/>
            <ac:spMkLst>
              <pc:docMk/>
              <pc:sldMasterMk cId="785898370" sldId="2147483684"/>
              <pc:sldLayoutMk cId="2026587856" sldId="2147483689"/>
              <ac:spMk id="3" creationId="{00000000-0000-0000-0000-000000000000}"/>
            </ac:spMkLst>
          </pc:spChg>
          <pc:spChg chg="mod">
            <ac:chgData name="Marchena, Sara (WIM) Staff" userId="276a30de-4337-4324-a455-d121e0f47fd9" providerId="ADAL" clId="{367DF1E5-27E6-42D4-9C21-1F94CFE429B8}" dt="2021-06-13T13:12:18.461" v="63"/>
            <ac:spMkLst>
              <pc:docMk/>
              <pc:sldMasterMk cId="785898370" sldId="2147483684"/>
              <pc:sldLayoutMk cId="2026587856" sldId="2147483689"/>
              <ac:spMk id="4" creationId="{00000000-0000-0000-0000-000000000000}"/>
            </ac:spMkLst>
          </pc:spChg>
          <pc:spChg chg="mod">
            <ac:chgData name="Marchena, Sara (WIM) Staff" userId="276a30de-4337-4324-a455-d121e0f47fd9" providerId="ADAL" clId="{367DF1E5-27E6-42D4-9C21-1F94CFE429B8}" dt="2021-06-13T13:12:18.461" v="63"/>
            <ac:spMkLst>
              <pc:docMk/>
              <pc:sldMasterMk cId="785898370" sldId="2147483684"/>
              <pc:sldLayoutMk cId="2026587856" sldId="2147483689"/>
              <ac:spMk id="5" creationId="{00000000-0000-0000-0000-000000000000}"/>
            </ac:spMkLst>
          </pc:spChg>
          <pc:spChg chg="mod">
            <ac:chgData name="Marchena, Sara (WIM) Staff" userId="276a30de-4337-4324-a455-d121e0f47fd9" providerId="ADAL" clId="{367DF1E5-27E6-42D4-9C21-1F94CFE429B8}" dt="2021-06-13T13:12:18.461" v="63"/>
            <ac:spMkLst>
              <pc:docMk/>
              <pc:sldMasterMk cId="785898370" sldId="2147483684"/>
              <pc:sldLayoutMk cId="2026587856" sldId="2147483689"/>
              <ac:spMk id="6" creationId="{00000000-0000-0000-0000-000000000000}"/>
            </ac:spMkLst>
          </pc:spChg>
        </pc:sldLayoutChg>
        <pc:sldLayoutChg chg="modSp">
          <pc:chgData name="Marchena, Sara (WIM) Staff" userId="276a30de-4337-4324-a455-d121e0f47fd9" providerId="ADAL" clId="{367DF1E5-27E6-42D4-9C21-1F94CFE429B8}" dt="2021-06-13T13:12:18.461" v="63"/>
          <pc:sldLayoutMkLst>
            <pc:docMk/>
            <pc:sldMasterMk cId="785898370" sldId="2147483684"/>
            <pc:sldLayoutMk cId="2334053206" sldId="2147483692"/>
          </pc:sldLayoutMkLst>
          <pc:spChg chg="mod">
            <ac:chgData name="Marchena, Sara (WIM) Staff" userId="276a30de-4337-4324-a455-d121e0f47fd9" providerId="ADAL" clId="{367DF1E5-27E6-42D4-9C21-1F94CFE429B8}" dt="2021-06-13T13:12:18.461" v="63"/>
            <ac:spMkLst>
              <pc:docMk/>
              <pc:sldMasterMk cId="785898370" sldId="2147483684"/>
              <pc:sldLayoutMk cId="2334053206" sldId="2147483692"/>
              <ac:spMk id="2" creationId="{00000000-0000-0000-0000-000000000000}"/>
            </ac:spMkLst>
          </pc:spChg>
          <pc:spChg chg="mod">
            <ac:chgData name="Marchena, Sara (WIM) Staff" userId="276a30de-4337-4324-a455-d121e0f47fd9" providerId="ADAL" clId="{367DF1E5-27E6-42D4-9C21-1F94CFE429B8}" dt="2021-06-13T13:12:18.461" v="63"/>
            <ac:spMkLst>
              <pc:docMk/>
              <pc:sldMasterMk cId="785898370" sldId="2147483684"/>
              <pc:sldLayoutMk cId="2334053206" sldId="2147483692"/>
              <ac:spMk id="3" creationId="{00000000-0000-0000-0000-000000000000}"/>
            </ac:spMkLst>
          </pc:spChg>
          <pc:spChg chg="mod">
            <ac:chgData name="Marchena, Sara (WIM) Staff" userId="276a30de-4337-4324-a455-d121e0f47fd9" providerId="ADAL" clId="{367DF1E5-27E6-42D4-9C21-1F94CFE429B8}" dt="2021-06-13T13:12:18.461" v="63"/>
            <ac:spMkLst>
              <pc:docMk/>
              <pc:sldMasterMk cId="785898370" sldId="2147483684"/>
              <pc:sldLayoutMk cId="2334053206" sldId="2147483692"/>
              <ac:spMk id="4" creationId="{00000000-0000-0000-0000-000000000000}"/>
            </ac:spMkLst>
          </pc:spChg>
        </pc:sldLayoutChg>
        <pc:sldLayoutChg chg="modSp">
          <pc:chgData name="Marchena, Sara (WIM) Staff" userId="276a30de-4337-4324-a455-d121e0f47fd9" providerId="ADAL" clId="{367DF1E5-27E6-42D4-9C21-1F94CFE429B8}" dt="2021-06-13T13:12:18.461" v="63"/>
          <pc:sldLayoutMkLst>
            <pc:docMk/>
            <pc:sldMasterMk cId="785898370" sldId="2147483684"/>
            <pc:sldLayoutMk cId="2953692019" sldId="2147483693"/>
          </pc:sldLayoutMkLst>
          <pc:spChg chg="mod">
            <ac:chgData name="Marchena, Sara (WIM) Staff" userId="276a30de-4337-4324-a455-d121e0f47fd9" providerId="ADAL" clId="{367DF1E5-27E6-42D4-9C21-1F94CFE429B8}" dt="2021-06-13T13:12:18.461" v="63"/>
            <ac:spMkLst>
              <pc:docMk/>
              <pc:sldMasterMk cId="785898370" sldId="2147483684"/>
              <pc:sldLayoutMk cId="2953692019" sldId="2147483693"/>
              <ac:spMk id="2" creationId="{00000000-0000-0000-0000-000000000000}"/>
            </ac:spMkLst>
          </pc:spChg>
          <pc:spChg chg="mod">
            <ac:chgData name="Marchena, Sara (WIM) Staff" userId="276a30de-4337-4324-a455-d121e0f47fd9" providerId="ADAL" clId="{367DF1E5-27E6-42D4-9C21-1F94CFE429B8}" dt="2021-06-13T13:12:18.461" v="63"/>
            <ac:spMkLst>
              <pc:docMk/>
              <pc:sldMasterMk cId="785898370" sldId="2147483684"/>
              <pc:sldLayoutMk cId="2953692019" sldId="2147483693"/>
              <ac:spMk id="3" creationId="{00000000-0000-0000-0000-000000000000}"/>
            </ac:spMkLst>
          </pc:spChg>
          <pc:spChg chg="mod">
            <ac:chgData name="Marchena, Sara (WIM) Staff" userId="276a30de-4337-4324-a455-d121e0f47fd9" providerId="ADAL" clId="{367DF1E5-27E6-42D4-9C21-1F94CFE429B8}" dt="2021-06-13T13:12:18.461" v="63"/>
            <ac:spMkLst>
              <pc:docMk/>
              <pc:sldMasterMk cId="785898370" sldId="2147483684"/>
              <pc:sldLayoutMk cId="2953692019" sldId="2147483693"/>
              <ac:spMk id="4" creationId="{00000000-0000-0000-0000-000000000000}"/>
            </ac:spMkLst>
          </pc:spChg>
        </pc:sldLayoutChg>
        <pc:sldLayoutChg chg="modSp">
          <pc:chgData name="Marchena, Sara (WIM) Staff" userId="276a30de-4337-4324-a455-d121e0f47fd9" providerId="ADAL" clId="{367DF1E5-27E6-42D4-9C21-1F94CFE429B8}" dt="2021-06-13T13:12:18.461" v="63"/>
          <pc:sldLayoutMkLst>
            <pc:docMk/>
            <pc:sldMasterMk cId="785898370" sldId="2147483684"/>
            <pc:sldLayoutMk cId="3316277592" sldId="2147483695"/>
          </pc:sldLayoutMkLst>
          <pc:spChg chg="mod">
            <ac:chgData name="Marchena, Sara (WIM) Staff" userId="276a30de-4337-4324-a455-d121e0f47fd9" providerId="ADAL" clId="{367DF1E5-27E6-42D4-9C21-1F94CFE429B8}" dt="2021-06-13T13:12:18.461" v="63"/>
            <ac:spMkLst>
              <pc:docMk/>
              <pc:sldMasterMk cId="785898370" sldId="2147483684"/>
              <pc:sldLayoutMk cId="3316277592" sldId="2147483695"/>
              <ac:spMk id="2" creationId="{00000000-0000-0000-0000-000000000000}"/>
            </ac:spMkLst>
          </pc:spChg>
          <pc:spChg chg="mod">
            <ac:chgData name="Marchena, Sara (WIM) Staff" userId="276a30de-4337-4324-a455-d121e0f47fd9" providerId="ADAL" clId="{367DF1E5-27E6-42D4-9C21-1F94CFE429B8}" dt="2021-06-13T13:12:18.461" v="63"/>
            <ac:spMkLst>
              <pc:docMk/>
              <pc:sldMasterMk cId="785898370" sldId="2147483684"/>
              <pc:sldLayoutMk cId="3316277592" sldId="2147483695"/>
              <ac:spMk id="3" creationId="{00000000-0000-0000-0000-000000000000}"/>
            </ac:spMkLst>
          </pc:spChg>
        </pc:sldLayoutChg>
      </pc:sldMasterChg>
      <pc:sldMasterChg chg="modSp modSldLayout">
        <pc:chgData name="Marchena, Sara (WIM) Staff" userId="276a30de-4337-4324-a455-d121e0f47fd9" providerId="ADAL" clId="{367DF1E5-27E6-42D4-9C21-1F94CFE429B8}" dt="2021-06-13T13:16:45.983" v="273"/>
        <pc:sldMasterMkLst>
          <pc:docMk/>
          <pc:sldMasterMk cId="4009243735" sldId="2147483696"/>
        </pc:sldMasterMkLst>
        <pc:spChg chg="mod">
          <ac:chgData name="Marchena, Sara (WIM) Staff" userId="276a30de-4337-4324-a455-d121e0f47fd9" providerId="ADAL" clId="{367DF1E5-27E6-42D4-9C21-1F94CFE429B8}" dt="2021-06-13T13:16:45.983" v="273"/>
          <ac:spMkLst>
            <pc:docMk/>
            <pc:sldMasterMk cId="4009243735" sldId="2147483696"/>
            <ac:spMk id="2" creationId="{00000000-0000-0000-0000-000000000000}"/>
          </ac:spMkLst>
        </pc:spChg>
        <pc:spChg chg="mod">
          <ac:chgData name="Marchena, Sara (WIM) Staff" userId="276a30de-4337-4324-a455-d121e0f47fd9" providerId="ADAL" clId="{367DF1E5-27E6-42D4-9C21-1F94CFE429B8}" dt="2021-06-13T13:16:45.983" v="273"/>
          <ac:spMkLst>
            <pc:docMk/>
            <pc:sldMasterMk cId="4009243735" sldId="2147483696"/>
            <ac:spMk id="3" creationId="{00000000-0000-0000-0000-000000000000}"/>
          </ac:spMkLst>
        </pc:spChg>
        <pc:spChg chg="mod">
          <ac:chgData name="Marchena, Sara (WIM) Staff" userId="276a30de-4337-4324-a455-d121e0f47fd9" providerId="ADAL" clId="{367DF1E5-27E6-42D4-9C21-1F94CFE429B8}" dt="2021-06-13T13:16:45.983" v="273"/>
          <ac:spMkLst>
            <pc:docMk/>
            <pc:sldMasterMk cId="4009243735" sldId="2147483696"/>
            <ac:spMk id="4" creationId="{00000000-0000-0000-0000-000000000000}"/>
          </ac:spMkLst>
        </pc:spChg>
        <pc:spChg chg="mod">
          <ac:chgData name="Marchena, Sara (WIM) Staff" userId="276a30de-4337-4324-a455-d121e0f47fd9" providerId="ADAL" clId="{367DF1E5-27E6-42D4-9C21-1F94CFE429B8}" dt="2021-06-13T13:16:45.983" v="273"/>
          <ac:spMkLst>
            <pc:docMk/>
            <pc:sldMasterMk cId="4009243735" sldId="2147483696"/>
            <ac:spMk id="5" creationId="{00000000-0000-0000-0000-000000000000}"/>
          </ac:spMkLst>
        </pc:spChg>
        <pc:spChg chg="mod">
          <ac:chgData name="Marchena, Sara (WIM) Staff" userId="276a30de-4337-4324-a455-d121e0f47fd9" providerId="ADAL" clId="{367DF1E5-27E6-42D4-9C21-1F94CFE429B8}" dt="2021-06-13T13:16:45.983" v="273"/>
          <ac:spMkLst>
            <pc:docMk/>
            <pc:sldMasterMk cId="4009243735" sldId="2147483696"/>
            <ac:spMk id="6" creationId="{00000000-0000-0000-0000-000000000000}"/>
          </ac:spMkLst>
        </pc:spChg>
        <pc:sldLayoutChg chg="modSp">
          <pc:chgData name="Marchena, Sara (WIM) Staff" userId="276a30de-4337-4324-a455-d121e0f47fd9" providerId="ADAL" clId="{367DF1E5-27E6-42D4-9C21-1F94CFE429B8}" dt="2021-06-13T13:16:45.983" v="273"/>
          <pc:sldLayoutMkLst>
            <pc:docMk/>
            <pc:sldMasterMk cId="4009243735" sldId="2147483696"/>
            <pc:sldLayoutMk cId="946997980" sldId="2147483697"/>
          </pc:sldLayoutMkLst>
          <pc:spChg chg="mod">
            <ac:chgData name="Marchena, Sara (WIM) Staff" userId="276a30de-4337-4324-a455-d121e0f47fd9" providerId="ADAL" clId="{367DF1E5-27E6-42D4-9C21-1F94CFE429B8}" dt="2021-06-13T13:16:45.983" v="273"/>
            <ac:spMkLst>
              <pc:docMk/>
              <pc:sldMasterMk cId="4009243735" sldId="2147483696"/>
              <pc:sldLayoutMk cId="946997980" sldId="2147483697"/>
              <ac:spMk id="2" creationId="{00000000-0000-0000-0000-000000000000}"/>
            </ac:spMkLst>
          </pc:spChg>
          <pc:spChg chg="mod">
            <ac:chgData name="Marchena, Sara (WIM) Staff" userId="276a30de-4337-4324-a455-d121e0f47fd9" providerId="ADAL" clId="{367DF1E5-27E6-42D4-9C21-1F94CFE429B8}" dt="2021-06-13T13:16:45.983" v="273"/>
            <ac:spMkLst>
              <pc:docMk/>
              <pc:sldMasterMk cId="4009243735" sldId="2147483696"/>
              <pc:sldLayoutMk cId="946997980" sldId="2147483697"/>
              <ac:spMk id="3" creationId="{00000000-0000-0000-0000-000000000000}"/>
            </ac:spMkLst>
          </pc:spChg>
        </pc:sldLayoutChg>
        <pc:sldLayoutChg chg="modSp">
          <pc:chgData name="Marchena, Sara (WIM) Staff" userId="276a30de-4337-4324-a455-d121e0f47fd9" providerId="ADAL" clId="{367DF1E5-27E6-42D4-9C21-1F94CFE429B8}" dt="2021-06-13T13:16:45.983" v="273"/>
          <pc:sldLayoutMkLst>
            <pc:docMk/>
            <pc:sldMasterMk cId="4009243735" sldId="2147483696"/>
            <pc:sldLayoutMk cId="4140112144" sldId="2147483699"/>
          </pc:sldLayoutMkLst>
          <pc:spChg chg="mod">
            <ac:chgData name="Marchena, Sara (WIM) Staff" userId="276a30de-4337-4324-a455-d121e0f47fd9" providerId="ADAL" clId="{367DF1E5-27E6-42D4-9C21-1F94CFE429B8}" dt="2021-06-13T13:16:45.983" v="273"/>
            <ac:spMkLst>
              <pc:docMk/>
              <pc:sldMasterMk cId="4009243735" sldId="2147483696"/>
              <pc:sldLayoutMk cId="4140112144" sldId="2147483699"/>
              <ac:spMk id="2" creationId="{00000000-0000-0000-0000-000000000000}"/>
            </ac:spMkLst>
          </pc:spChg>
          <pc:spChg chg="mod">
            <ac:chgData name="Marchena, Sara (WIM) Staff" userId="276a30de-4337-4324-a455-d121e0f47fd9" providerId="ADAL" clId="{367DF1E5-27E6-42D4-9C21-1F94CFE429B8}" dt="2021-06-13T13:16:45.983" v="273"/>
            <ac:spMkLst>
              <pc:docMk/>
              <pc:sldMasterMk cId="4009243735" sldId="2147483696"/>
              <pc:sldLayoutMk cId="4140112144" sldId="2147483699"/>
              <ac:spMk id="3" creationId="{00000000-0000-0000-0000-000000000000}"/>
            </ac:spMkLst>
          </pc:spChg>
        </pc:sldLayoutChg>
        <pc:sldLayoutChg chg="modSp">
          <pc:chgData name="Marchena, Sara (WIM) Staff" userId="276a30de-4337-4324-a455-d121e0f47fd9" providerId="ADAL" clId="{367DF1E5-27E6-42D4-9C21-1F94CFE429B8}" dt="2021-06-13T13:16:45.983" v="273"/>
          <pc:sldLayoutMkLst>
            <pc:docMk/>
            <pc:sldMasterMk cId="4009243735" sldId="2147483696"/>
            <pc:sldLayoutMk cId="2446331294" sldId="2147483700"/>
          </pc:sldLayoutMkLst>
          <pc:spChg chg="mod">
            <ac:chgData name="Marchena, Sara (WIM) Staff" userId="276a30de-4337-4324-a455-d121e0f47fd9" providerId="ADAL" clId="{367DF1E5-27E6-42D4-9C21-1F94CFE429B8}" dt="2021-06-13T13:16:45.983" v="273"/>
            <ac:spMkLst>
              <pc:docMk/>
              <pc:sldMasterMk cId="4009243735" sldId="2147483696"/>
              <pc:sldLayoutMk cId="2446331294" sldId="2147483700"/>
              <ac:spMk id="3" creationId="{00000000-0000-0000-0000-000000000000}"/>
            </ac:spMkLst>
          </pc:spChg>
          <pc:spChg chg="mod">
            <ac:chgData name="Marchena, Sara (WIM) Staff" userId="276a30de-4337-4324-a455-d121e0f47fd9" providerId="ADAL" clId="{367DF1E5-27E6-42D4-9C21-1F94CFE429B8}" dt="2021-06-13T13:16:45.983" v="273"/>
            <ac:spMkLst>
              <pc:docMk/>
              <pc:sldMasterMk cId="4009243735" sldId="2147483696"/>
              <pc:sldLayoutMk cId="2446331294" sldId="2147483700"/>
              <ac:spMk id="4" creationId="{00000000-0000-0000-0000-000000000000}"/>
            </ac:spMkLst>
          </pc:spChg>
        </pc:sldLayoutChg>
        <pc:sldLayoutChg chg="modSp">
          <pc:chgData name="Marchena, Sara (WIM) Staff" userId="276a30de-4337-4324-a455-d121e0f47fd9" providerId="ADAL" clId="{367DF1E5-27E6-42D4-9C21-1F94CFE429B8}" dt="2021-06-13T13:16:45.983" v="273"/>
          <pc:sldLayoutMkLst>
            <pc:docMk/>
            <pc:sldMasterMk cId="4009243735" sldId="2147483696"/>
            <pc:sldLayoutMk cId="440396844" sldId="2147483701"/>
          </pc:sldLayoutMkLst>
          <pc:spChg chg="mod">
            <ac:chgData name="Marchena, Sara (WIM) Staff" userId="276a30de-4337-4324-a455-d121e0f47fd9" providerId="ADAL" clId="{367DF1E5-27E6-42D4-9C21-1F94CFE429B8}" dt="2021-06-13T13:16:45.983" v="273"/>
            <ac:spMkLst>
              <pc:docMk/>
              <pc:sldMasterMk cId="4009243735" sldId="2147483696"/>
              <pc:sldLayoutMk cId="440396844" sldId="2147483701"/>
              <ac:spMk id="2" creationId="{00000000-0000-0000-0000-000000000000}"/>
            </ac:spMkLst>
          </pc:spChg>
          <pc:spChg chg="mod">
            <ac:chgData name="Marchena, Sara (WIM) Staff" userId="276a30de-4337-4324-a455-d121e0f47fd9" providerId="ADAL" clId="{367DF1E5-27E6-42D4-9C21-1F94CFE429B8}" dt="2021-06-13T13:16:45.983" v="273"/>
            <ac:spMkLst>
              <pc:docMk/>
              <pc:sldMasterMk cId="4009243735" sldId="2147483696"/>
              <pc:sldLayoutMk cId="440396844" sldId="2147483701"/>
              <ac:spMk id="3" creationId="{00000000-0000-0000-0000-000000000000}"/>
            </ac:spMkLst>
          </pc:spChg>
          <pc:spChg chg="mod">
            <ac:chgData name="Marchena, Sara (WIM) Staff" userId="276a30de-4337-4324-a455-d121e0f47fd9" providerId="ADAL" clId="{367DF1E5-27E6-42D4-9C21-1F94CFE429B8}" dt="2021-06-13T13:16:45.983" v="273"/>
            <ac:spMkLst>
              <pc:docMk/>
              <pc:sldMasterMk cId="4009243735" sldId="2147483696"/>
              <pc:sldLayoutMk cId="440396844" sldId="2147483701"/>
              <ac:spMk id="4" creationId="{00000000-0000-0000-0000-000000000000}"/>
            </ac:spMkLst>
          </pc:spChg>
          <pc:spChg chg="mod">
            <ac:chgData name="Marchena, Sara (WIM) Staff" userId="276a30de-4337-4324-a455-d121e0f47fd9" providerId="ADAL" clId="{367DF1E5-27E6-42D4-9C21-1F94CFE429B8}" dt="2021-06-13T13:16:45.983" v="273"/>
            <ac:spMkLst>
              <pc:docMk/>
              <pc:sldMasterMk cId="4009243735" sldId="2147483696"/>
              <pc:sldLayoutMk cId="440396844" sldId="2147483701"/>
              <ac:spMk id="5" creationId="{00000000-0000-0000-0000-000000000000}"/>
            </ac:spMkLst>
          </pc:spChg>
          <pc:spChg chg="mod">
            <ac:chgData name="Marchena, Sara (WIM) Staff" userId="276a30de-4337-4324-a455-d121e0f47fd9" providerId="ADAL" clId="{367DF1E5-27E6-42D4-9C21-1F94CFE429B8}" dt="2021-06-13T13:16:45.983" v="273"/>
            <ac:spMkLst>
              <pc:docMk/>
              <pc:sldMasterMk cId="4009243735" sldId="2147483696"/>
              <pc:sldLayoutMk cId="440396844" sldId="2147483701"/>
              <ac:spMk id="6" creationId="{00000000-0000-0000-0000-000000000000}"/>
            </ac:spMkLst>
          </pc:spChg>
        </pc:sldLayoutChg>
        <pc:sldLayoutChg chg="modSp">
          <pc:chgData name="Marchena, Sara (WIM) Staff" userId="276a30de-4337-4324-a455-d121e0f47fd9" providerId="ADAL" clId="{367DF1E5-27E6-42D4-9C21-1F94CFE429B8}" dt="2021-06-13T13:16:45.983" v="273"/>
          <pc:sldLayoutMkLst>
            <pc:docMk/>
            <pc:sldMasterMk cId="4009243735" sldId="2147483696"/>
            <pc:sldLayoutMk cId="4244204353" sldId="2147483704"/>
          </pc:sldLayoutMkLst>
          <pc:spChg chg="mod">
            <ac:chgData name="Marchena, Sara (WIM) Staff" userId="276a30de-4337-4324-a455-d121e0f47fd9" providerId="ADAL" clId="{367DF1E5-27E6-42D4-9C21-1F94CFE429B8}" dt="2021-06-13T13:16:45.983" v="273"/>
            <ac:spMkLst>
              <pc:docMk/>
              <pc:sldMasterMk cId="4009243735" sldId="2147483696"/>
              <pc:sldLayoutMk cId="4244204353" sldId="2147483704"/>
              <ac:spMk id="2" creationId="{00000000-0000-0000-0000-000000000000}"/>
            </ac:spMkLst>
          </pc:spChg>
          <pc:spChg chg="mod">
            <ac:chgData name="Marchena, Sara (WIM) Staff" userId="276a30de-4337-4324-a455-d121e0f47fd9" providerId="ADAL" clId="{367DF1E5-27E6-42D4-9C21-1F94CFE429B8}" dt="2021-06-13T13:16:45.983" v="273"/>
            <ac:spMkLst>
              <pc:docMk/>
              <pc:sldMasterMk cId="4009243735" sldId="2147483696"/>
              <pc:sldLayoutMk cId="4244204353" sldId="2147483704"/>
              <ac:spMk id="3" creationId="{00000000-0000-0000-0000-000000000000}"/>
            </ac:spMkLst>
          </pc:spChg>
          <pc:spChg chg="mod">
            <ac:chgData name="Marchena, Sara (WIM) Staff" userId="276a30de-4337-4324-a455-d121e0f47fd9" providerId="ADAL" clId="{367DF1E5-27E6-42D4-9C21-1F94CFE429B8}" dt="2021-06-13T13:16:45.983" v="273"/>
            <ac:spMkLst>
              <pc:docMk/>
              <pc:sldMasterMk cId="4009243735" sldId="2147483696"/>
              <pc:sldLayoutMk cId="4244204353" sldId="2147483704"/>
              <ac:spMk id="4" creationId="{00000000-0000-0000-0000-000000000000}"/>
            </ac:spMkLst>
          </pc:spChg>
        </pc:sldLayoutChg>
        <pc:sldLayoutChg chg="modSp">
          <pc:chgData name="Marchena, Sara (WIM) Staff" userId="276a30de-4337-4324-a455-d121e0f47fd9" providerId="ADAL" clId="{367DF1E5-27E6-42D4-9C21-1F94CFE429B8}" dt="2021-06-13T13:16:45.983" v="273"/>
          <pc:sldLayoutMkLst>
            <pc:docMk/>
            <pc:sldMasterMk cId="4009243735" sldId="2147483696"/>
            <pc:sldLayoutMk cId="3900943435" sldId="2147483705"/>
          </pc:sldLayoutMkLst>
          <pc:spChg chg="mod">
            <ac:chgData name="Marchena, Sara (WIM) Staff" userId="276a30de-4337-4324-a455-d121e0f47fd9" providerId="ADAL" clId="{367DF1E5-27E6-42D4-9C21-1F94CFE429B8}" dt="2021-06-13T13:16:45.983" v="273"/>
            <ac:spMkLst>
              <pc:docMk/>
              <pc:sldMasterMk cId="4009243735" sldId="2147483696"/>
              <pc:sldLayoutMk cId="3900943435" sldId="2147483705"/>
              <ac:spMk id="2" creationId="{00000000-0000-0000-0000-000000000000}"/>
            </ac:spMkLst>
          </pc:spChg>
          <pc:spChg chg="mod">
            <ac:chgData name="Marchena, Sara (WIM) Staff" userId="276a30de-4337-4324-a455-d121e0f47fd9" providerId="ADAL" clId="{367DF1E5-27E6-42D4-9C21-1F94CFE429B8}" dt="2021-06-13T13:16:45.983" v="273"/>
            <ac:spMkLst>
              <pc:docMk/>
              <pc:sldMasterMk cId="4009243735" sldId="2147483696"/>
              <pc:sldLayoutMk cId="3900943435" sldId="2147483705"/>
              <ac:spMk id="3" creationId="{00000000-0000-0000-0000-000000000000}"/>
            </ac:spMkLst>
          </pc:spChg>
          <pc:spChg chg="mod">
            <ac:chgData name="Marchena, Sara (WIM) Staff" userId="276a30de-4337-4324-a455-d121e0f47fd9" providerId="ADAL" clId="{367DF1E5-27E6-42D4-9C21-1F94CFE429B8}" dt="2021-06-13T13:16:45.983" v="273"/>
            <ac:spMkLst>
              <pc:docMk/>
              <pc:sldMasterMk cId="4009243735" sldId="2147483696"/>
              <pc:sldLayoutMk cId="3900943435" sldId="2147483705"/>
              <ac:spMk id="4" creationId="{00000000-0000-0000-0000-000000000000}"/>
            </ac:spMkLst>
          </pc:spChg>
        </pc:sldLayoutChg>
        <pc:sldLayoutChg chg="modSp">
          <pc:chgData name="Marchena, Sara (WIM) Staff" userId="276a30de-4337-4324-a455-d121e0f47fd9" providerId="ADAL" clId="{367DF1E5-27E6-42D4-9C21-1F94CFE429B8}" dt="2021-06-13T13:16:45.983" v="273"/>
          <pc:sldLayoutMkLst>
            <pc:docMk/>
            <pc:sldMasterMk cId="4009243735" sldId="2147483696"/>
            <pc:sldLayoutMk cId="1176668369" sldId="2147483707"/>
          </pc:sldLayoutMkLst>
          <pc:spChg chg="mod">
            <ac:chgData name="Marchena, Sara (WIM) Staff" userId="276a30de-4337-4324-a455-d121e0f47fd9" providerId="ADAL" clId="{367DF1E5-27E6-42D4-9C21-1F94CFE429B8}" dt="2021-06-13T13:16:45.983" v="273"/>
            <ac:spMkLst>
              <pc:docMk/>
              <pc:sldMasterMk cId="4009243735" sldId="2147483696"/>
              <pc:sldLayoutMk cId="1176668369" sldId="2147483707"/>
              <ac:spMk id="2" creationId="{00000000-0000-0000-0000-000000000000}"/>
            </ac:spMkLst>
          </pc:spChg>
          <pc:spChg chg="mod">
            <ac:chgData name="Marchena, Sara (WIM) Staff" userId="276a30de-4337-4324-a455-d121e0f47fd9" providerId="ADAL" clId="{367DF1E5-27E6-42D4-9C21-1F94CFE429B8}" dt="2021-06-13T13:16:45.983" v="273"/>
            <ac:spMkLst>
              <pc:docMk/>
              <pc:sldMasterMk cId="4009243735" sldId="2147483696"/>
              <pc:sldLayoutMk cId="1176668369" sldId="2147483707"/>
              <ac:spMk id="3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D969F2-D3C7-478B-BA11-72F993352FB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0C80BAB-C525-47AE-9E8E-7E4737BF3679}">
      <dgm:prSet/>
      <dgm:spPr/>
      <dgm:t>
        <a:bodyPr/>
        <a:lstStyle/>
        <a:p>
          <a:r>
            <a:rPr lang="en-GB">
              <a:latin typeface="Cavolini" panose="03000502040302020204" pitchFamily="66" charset="0"/>
              <a:cs typeface="Cavolini" panose="03000502040302020204" pitchFamily="66" charset="0"/>
            </a:rPr>
            <a:t>¿Hay alguna película que te llame la atención más que las demás?</a:t>
          </a:r>
          <a:endParaRPr lang="en-US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CCB3838E-DF11-4D70-9CE8-CC3B8ACAEDB4}" type="parTrans" cxnId="{A2FF9635-1BCC-474D-9A08-F516AEAA8227}">
      <dgm:prSet/>
      <dgm:spPr/>
      <dgm:t>
        <a:bodyPr/>
        <a:lstStyle/>
        <a:p>
          <a:endParaRPr lang="en-US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AA064FEE-C8BC-4FE8-9082-B2D1D10C2A4B}" type="sibTrans" cxnId="{A2FF9635-1BCC-474D-9A08-F516AEAA8227}">
      <dgm:prSet/>
      <dgm:spPr/>
      <dgm:t>
        <a:bodyPr/>
        <a:lstStyle/>
        <a:p>
          <a:endParaRPr lang="en-US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06A0793D-E904-4C0D-BE99-7DAB49047AF1}">
      <dgm:prSet/>
      <dgm:spPr/>
      <dgm:t>
        <a:bodyPr/>
        <a:lstStyle/>
        <a:p>
          <a:r>
            <a:rPr lang="en-GB">
              <a:latin typeface="Cavolini" panose="03000502040302020204" pitchFamily="66" charset="0"/>
              <a:cs typeface="Cavolini" panose="03000502040302020204" pitchFamily="66" charset="0"/>
            </a:rPr>
            <a:t>¿Qué temas parece que trata este director?</a:t>
          </a:r>
          <a:endParaRPr lang="en-US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2BC42C9C-34E7-4C03-A6B8-1AFD3202460F}" type="parTrans" cxnId="{B134EB68-EF4A-4DB8-96F9-30C55E9404CC}">
      <dgm:prSet/>
      <dgm:spPr/>
      <dgm:t>
        <a:bodyPr/>
        <a:lstStyle/>
        <a:p>
          <a:endParaRPr lang="en-US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C00730E8-D6FF-4883-8318-096000A37F32}" type="sibTrans" cxnId="{B134EB68-EF4A-4DB8-96F9-30C55E9404CC}">
      <dgm:prSet/>
      <dgm:spPr/>
      <dgm:t>
        <a:bodyPr/>
        <a:lstStyle/>
        <a:p>
          <a:endParaRPr lang="en-US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C8822C7A-1F7D-4DE8-BACD-A00D897C4889}">
      <dgm:prSet/>
      <dgm:spPr/>
      <dgm:t>
        <a:bodyPr/>
        <a:lstStyle/>
        <a:p>
          <a:r>
            <a:rPr lang="en-GB">
              <a:latin typeface="Cavolini" panose="03000502040302020204" pitchFamily="66" charset="0"/>
              <a:cs typeface="Cavolini" panose="03000502040302020204" pitchFamily="66" charset="0"/>
            </a:rPr>
            <a:t>¿Te interesan los temas que presenta este vídeo?</a:t>
          </a:r>
          <a:endParaRPr lang="en-US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E6DC6B3B-2954-4F35-BD2E-1FDAF334D75E}" type="parTrans" cxnId="{E9E6A118-93C4-494F-BBA8-DBFEF6C34561}">
      <dgm:prSet/>
      <dgm:spPr/>
      <dgm:t>
        <a:bodyPr/>
        <a:lstStyle/>
        <a:p>
          <a:endParaRPr lang="en-US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BA3D3712-B813-420C-B7E9-093D3A211FFE}" type="sibTrans" cxnId="{E9E6A118-93C4-494F-BBA8-DBFEF6C34561}">
      <dgm:prSet/>
      <dgm:spPr/>
      <dgm:t>
        <a:bodyPr/>
        <a:lstStyle/>
        <a:p>
          <a:endParaRPr lang="en-US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95D72065-2663-4748-82D6-8681BD3379AB}">
      <dgm:prSet/>
      <dgm:spPr/>
      <dgm:t>
        <a:bodyPr/>
        <a:lstStyle/>
        <a:p>
          <a:r>
            <a:rPr lang="en-GB">
              <a:latin typeface="Cavolini" panose="03000502040302020204" pitchFamily="66" charset="0"/>
              <a:cs typeface="Cavolini" panose="03000502040302020204" pitchFamily="66" charset="0"/>
            </a:rPr>
            <a:t>¿Qué piensas de la estética de las películas de Almodóvar?</a:t>
          </a:r>
          <a:endParaRPr lang="en-US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BA0A3319-CB3B-4853-A036-BCCAFF699C8E}" type="parTrans" cxnId="{28F6C093-AD9B-406A-B473-CE05CB6DF6B8}">
      <dgm:prSet/>
      <dgm:spPr/>
      <dgm:t>
        <a:bodyPr/>
        <a:lstStyle/>
        <a:p>
          <a:endParaRPr lang="en-US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C41FF3D1-D3E8-45CE-B306-A192072CBB88}" type="sibTrans" cxnId="{28F6C093-AD9B-406A-B473-CE05CB6DF6B8}">
      <dgm:prSet/>
      <dgm:spPr/>
      <dgm:t>
        <a:bodyPr/>
        <a:lstStyle/>
        <a:p>
          <a:endParaRPr lang="en-US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22546887-752F-4B96-BB4F-BBC47A9012B2}" type="pres">
      <dgm:prSet presAssocID="{CAD969F2-D3C7-478B-BA11-72F993352FBD}" presName="linear" presStyleCnt="0">
        <dgm:presLayoutVars>
          <dgm:animLvl val="lvl"/>
          <dgm:resizeHandles val="exact"/>
        </dgm:presLayoutVars>
      </dgm:prSet>
      <dgm:spPr/>
    </dgm:pt>
    <dgm:pt modelId="{13824215-6C1C-46F1-809B-9B0DB0A82AC0}" type="pres">
      <dgm:prSet presAssocID="{F0C80BAB-C525-47AE-9E8E-7E4737BF367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DA4B1BF-17D2-4B0B-BB9F-F4A1272EAC63}" type="pres">
      <dgm:prSet presAssocID="{AA064FEE-C8BC-4FE8-9082-B2D1D10C2A4B}" presName="spacer" presStyleCnt="0"/>
      <dgm:spPr/>
    </dgm:pt>
    <dgm:pt modelId="{B6CE9C8A-6DAA-4233-A2E0-FCAE655C235E}" type="pres">
      <dgm:prSet presAssocID="{06A0793D-E904-4C0D-BE99-7DAB49047AF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D253BA7-2CF2-4B04-875D-94CC03859F10}" type="pres">
      <dgm:prSet presAssocID="{C00730E8-D6FF-4883-8318-096000A37F32}" presName="spacer" presStyleCnt="0"/>
      <dgm:spPr/>
    </dgm:pt>
    <dgm:pt modelId="{3A32550C-6405-4919-86D7-7EFD2715912C}" type="pres">
      <dgm:prSet presAssocID="{C8822C7A-1F7D-4DE8-BACD-A00D897C488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DC3A752-F5F0-4EE3-ABB1-104D535FB91B}" type="pres">
      <dgm:prSet presAssocID="{BA3D3712-B813-420C-B7E9-093D3A211FFE}" presName="spacer" presStyleCnt="0"/>
      <dgm:spPr/>
    </dgm:pt>
    <dgm:pt modelId="{D812EEE6-C7AC-49C7-B8B3-1FDBEF209BF1}" type="pres">
      <dgm:prSet presAssocID="{95D72065-2663-4748-82D6-8681BD3379A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9E6A118-93C4-494F-BBA8-DBFEF6C34561}" srcId="{CAD969F2-D3C7-478B-BA11-72F993352FBD}" destId="{C8822C7A-1F7D-4DE8-BACD-A00D897C4889}" srcOrd="2" destOrd="0" parTransId="{E6DC6B3B-2954-4F35-BD2E-1FDAF334D75E}" sibTransId="{BA3D3712-B813-420C-B7E9-093D3A211FFE}"/>
    <dgm:cxn modelId="{B4497125-0F4B-4F00-839A-D5923525F28A}" type="presOf" srcId="{95D72065-2663-4748-82D6-8681BD3379AB}" destId="{D812EEE6-C7AC-49C7-B8B3-1FDBEF209BF1}" srcOrd="0" destOrd="0" presId="urn:microsoft.com/office/officeart/2005/8/layout/vList2"/>
    <dgm:cxn modelId="{A2FF9635-1BCC-474D-9A08-F516AEAA8227}" srcId="{CAD969F2-D3C7-478B-BA11-72F993352FBD}" destId="{F0C80BAB-C525-47AE-9E8E-7E4737BF3679}" srcOrd="0" destOrd="0" parTransId="{CCB3838E-DF11-4D70-9CE8-CC3B8ACAEDB4}" sibTransId="{AA064FEE-C8BC-4FE8-9082-B2D1D10C2A4B}"/>
    <dgm:cxn modelId="{F0CBA367-1E37-4D34-83B6-8EC357CF9A00}" type="presOf" srcId="{C8822C7A-1F7D-4DE8-BACD-A00D897C4889}" destId="{3A32550C-6405-4919-86D7-7EFD2715912C}" srcOrd="0" destOrd="0" presId="urn:microsoft.com/office/officeart/2005/8/layout/vList2"/>
    <dgm:cxn modelId="{B134EB68-EF4A-4DB8-96F9-30C55E9404CC}" srcId="{CAD969F2-D3C7-478B-BA11-72F993352FBD}" destId="{06A0793D-E904-4C0D-BE99-7DAB49047AF1}" srcOrd="1" destOrd="0" parTransId="{2BC42C9C-34E7-4C03-A6B8-1AFD3202460F}" sibTransId="{C00730E8-D6FF-4883-8318-096000A37F32}"/>
    <dgm:cxn modelId="{28F6C093-AD9B-406A-B473-CE05CB6DF6B8}" srcId="{CAD969F2-D3C7-478B-BA11-72F993352FBD}" destId="{95D72065-2663-4748-82D6-8681BD3379AB}" srcOrd="3" destOrd="0" parTransId="{BA0A3319-CB3B-4853-A036-BCCAFF699C8E}" sibTransId="{C41FF3D1-D3E8-45CE-B306-A192072CBB88}"/>
    <dgm:cxn modelId="{5C37F7C4-74B0-4B0A-AF87-4A9B70A8C0F2}" type="presOf" srcId="{06A0793D-E904-4C0D-BE99-7DAB49047AF1}" destId="{B6CE9C8A-6DAA-4233-A2E0-FCAE655C235E}" srcOrd="0" destOrd="0" presId="urn:microsoft.com/office/officeart/2005/8/layout/vList2"/>
    <dgm:cxn modelId="{23D2FAC9-DF1B-42A2-AF8B-A98713F952CB}" type="presOf" srcId="{CAD969F2-D3C7-478B-BA11-72F993352FBD}" destId="{22546887-752F-4B96-BB4F-BBC47A9012B2}" srcOrd="0" destOrd="0" presId="urn:microsoft.com/office/officeart/2005/8/layout/vList2"/>
    <dgm:cxn modelId="{E5D8F4F6-B452-4F59-BAE2-317EBFDF4768}" type="presOf" srcId="{F0C80BAB-C525-47AE-9E8E-7E4737BF3679}" destId="{13824215-6C1C-46F1-809B-9B0DB0A82AC0}" srcOrd="0" destOrd="0" presId="urn:microsoft.com/office/officeart/2005/8/layout/vList2"/>
    <dgm:cxn modelId="{A54BA8C5-E2FA-45EC-86AF-D0D45E879AA6}" type="presParOf" srcId="{22546887-752F-4B96-BB4F-BBC47A9012B2}" destId="{13824215-6C1C-46F1-809B-9B0DB0A82AC0}" srcOrd="0" destOrd="0" presId="urn:microsoft.com/office/officeart/2005/8/layout/vList2"/>
    <dgm:cxn modelId="{6810AC39-763E-4816-B397-6FA6FC32D8FD}" type="presParOf" srcId="{22546887-752F-4B96-BB4F-BBC47A9012B2}" destId="{DDA4B1BF-17D2-4B0B-BB9F-F4A1272EAC63}" srcOrd="1" destOrd="0" presId="urn:microsoft.com/office/officeart/2005/8/layout/vList2"/>
    <dgm:cxn modelId="{9D5E54D1-A9AA-484F-B31D-A1DECA3751E7}" type="presParOf" srcId="{22546887-752F-4B96-BB4F-BBC47A9012B2}" destId="{B6CE9C8A-6DAA-4233-A2E0-FCAE655C235E}" srcOrd="2" destOrd="0" presId="urn:microsoft.com/office/officeart/2005/8/layout/vList2"/>
    <dgm:cxn modelId="{22FC1F2F-36BE-4F4F-AFD4-F86E3ECE82CC}" type="presParOf" srcId="{22546887-752F-4B96-BB4F-BBC47A9012B2}" destId="{AD253BA7-2CF2-4B04-875D-94CC03859F10}" srcOrd="3" destOrd="0" presId="urn:microsoft.com/office/officeart/2005/8/layout/vList2"/>
    <dgm:cxn modelId="{4A5EA614-D1AE-40FF-A4CC-B3A632E1E5C4}" type="presParOf" srcId="{22546887-752F-4B96-BB4F-BBC47A9012B2}" destId="{3A32550C-6405-4919-86D7-7EFD2715912C}" srcOrd="4" destOrd="0" presId="urn:microsoft.com/office/officeart/2005/8/layout/vList2"/>
    <dgm:cxn modelId="{EBDB0FC0-0C0E-41DC-90C3-447C13EB2D3A}" type="presParOf" srcId="{22546887-752F-4B96-BB4F-BBC47A9012B2}" destId="{9DC3A752-F5F0-4EE3-ABB1-104D535FB91B}" srcOrd="5" destOrd="0" presId="urn:microsoft.com/office/officeart/2005/8/layout/vList2"/>
    <dgm:cxn modelId="{82FF6143-D243-4570-A607-5F11B6C55415}" type="presParOf" srcId="{22546887-752F-4B96-BB4F-BBC47A9012B2}" destId="{D812EEE6-C7AC-49C7-B8B3-1FDBEF209BF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F6B681-78B7-4384-8465-065F8ACEB15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A6CC7F-781D-49FA-8E9C-B7B17AE30D7A}">
      <dgm:prSet custT="1"/>
      <dgm:spPr/>
      <dgm:t>
        <a:bodyPr/>
        <a:lstStyle/>
        <a:p>
          <a:r>
            <a:rPr lang="en-GB" sz="4500">
              <a:latin typeface="Cavolini" panose="03000502040302020204" pitchFamily="66" charset="0"/>
              <a:cs typeface="Cavolini" panose="03000502040302020204" pitchFamily="66" charset="0"/>
            </a:rPr>
            <a:t>What do these women survive? (5)</a:t>
          </a:r>
          <a:endParaRPr lang="en-US" sz="450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4BB3534F-1079-446F-8CBC-A636D6B878F6}" type="parTrans" cxnId="{207971CB-06FB-4165-A7FB-15C273B1B2A1}">
      <dgm:prSet/>
      <dgm:spPr/>
      <dgm:t>
        <a:bodyPr/>
        <a:lstStyle/>
        <a:p>
          <a:endParaRPr lang="en-US" sz="450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0D7F3169-3566-4937-9FFE-F5E89B9112B4}" type="sibTrans" cxnId="{207971CB-06FB-4165-A7FB-15C273B1B2A1}">
      <dgm:prSet/>
      <dgm:spPr/>
      <dgm:t>
        <a:bodyPr/>
        <a:lstStyle/>
        <a:p>
          <a:endParaRPr lang="en-US" sz="450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151DCEE9-108B-498A-B810-579FCF3DFCCC}">
      <dgm:prSet custT="1"/>
      <dgm:spPr/>
      <dgm:t>
        <a:bodyPr/>
        <a:lstStyle/>
        <a:p>
          <a:r>
            <a:rPr lang="en-GB" sz="4500">
              <a:latin typeface="Cavolini" panose="03000502040302020204" pitchFamily="66" charset="0"/>
              <a:cs typeface="Cavolini" panose="03000502040302020204" pitchFamily="66" charset="0"/>
            </a:rPr>
            <a:t>What tools do they use? (3)</a:t>
          </a:r>
          <a:endParaRPr lang="en-US" sz="450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809D7981-063C-4507-AFD6-F810C6E29BBA}" type="parTrans" cxnId="{62980E58-1E6F-47AE-972F-6E703DC1F46A}">
      <dgm:prSet/>
      <dgm:spPr/>
      <dgm:t>
        <a:bodyPr/>
        <a:lstStyle/>
        <a:p>
          <a:endParaRPr lang="en-US" sz="450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A578526A-4209-4A1C-A72D-33F68D2FF759}" type="sibTrans" cxnId="{62980E58-1E6F-47AE-972F-6E703DC1F46A}">
      <dgm:prSet/>
      <dgm:spPr/>
      <dgm:t>
        <a:bodyPr/>
        <a:lstStyle/>
        <a:p>
          <a:endParaRPr lang="en-US" sz="450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4D01C5DF-E38B-48BF-8EB5-B59A8D9DB936}">
      <dgm:prSet custT="1"/>
      <dgm:spPr/>
      <dgm:t>
        <a:bodyPr/>
        <a:lstStyle/>
        <a:p>
          <a:r>
            <a:rPr lang="en-GB" sz="4500">
              <a:latin typeface="Cavolini" panose="03000502040302020204" pitchFamily="66" charset="0"/>
              <a:cs typeface="Cavolini" panose="03000502040302020204" pitchFamily="66" charset="0"/>
            </a:rPr>
            <a:t>Summarise what you know about the main characters</a:t>
          </a:r>
          <a:endParaRPr lang="en-US" sz="450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088F9EA7-035C-4765-B921-BE1FDAAB0496}" type="parTrans" cxnId="{9D56B9DE-7D26-405E-8C71-67C05F2B0429}">
      <dgm:prSet/>
      <dgm:spPr/>
      <dgm:t>
        <a:bodyPr/>
        <a:lstStyle/>
        <a:p>
          <a:endParaRPr lang="en-US" sz="450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5CD695DA-45EB-4563-B5E4-7D80DAA51608}" type="sibTrans" cxnId="{9D56B9DE-7D26-405E-8C71-67C05F2B0429}">
      <dgm:prSet/>
      <dgm:spPr/>
      <dgm:t>
        <a:bodyPr/>
        <a:lstStyle/>
        <a:p>
          <a:endParaRPr lang="en-US" sz="450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D10311FC-E297-4D4A-8AE2-48915766BCEC}">
      <dgm:prSet custT="1"/>
      <dgm:spPr/>
      <dgm:t>
        <a:bodyPr/>
        <a:lstStyle/>
        <a:p>
          <a:r>
            <a:rPr lang="en-GB" sz="4500">
              <a:latin typeface="Cavolini" panose="03000502040302020204" pitchFamily="66" charset="0"/>
              <a:cs typeface="Cavolini" panose="03000502040302020204" pitchFamily="66" charset="0"/>
            </a:rPr>
            <a:t>What two groups of people cohabit?</a:t>
          </a:r>
          <a:endParaRPr lang="en-US" sz="450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5B61CA85-515D-4009-8319-8766E8EB8E14}" type="parTrans" cxnId="{CD482620-A32F-4DEB-B97D-A22316B49C2B}">
      <dgm:prSet/>
      <dgm:spPr/>
      <dgm:t>
        <a:bodyPr/>
        <a:lstStyle/>
        <a:p>
          <a:endParaRPr lang="en-US" sz="450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D6AF89BC-FD17-474C-8C7A-A456A9EBD03E}" type="sibTrans" cxnId="{CD482620-A32F-4DEB-B97D-A22316B49C2B}">
      <dgm:prSet/>
      <dgm:spPr/>
      <dgm:t>
        <a:bodyPr/>
        <a:lstStyle/>
        <a:p>
          <a:endParaRPr lang="en-US" sz="450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85C58FA2-D7D8-471F-8F89-BF290702DF22}">
      <dgm:prSet custT="1"/>
      <dgm:spPr/>
      <dgm:t>
        <a:bodyPr/>
        <a:lstStyle/>
        <a:p>
          <a:r>
            <a:rPr lang="en-GB" sz="4500" dirty="0">
              <a:latin typeface="Cavolini" panose="03000502040302020204" pitchFamily="66" charset="0"/>
              <a:cs typeface="Cavolini" panose="03000502040302020204" pitchFamily="66" charset="0"/>
            </a:rPr>
            <a:t>What is this film about, and what explanation is given about this?</a:t>
          </a:r>
          <a:endParaRPr lang="en-US" sz="4500" dirty="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D3C9C254-3A95-4BD6-AEE1-373CE9B00799}" type="parTrans" cxnId="{F126BCD1-06EF-4794-AF3C-2D2FF64D1C65}">
      <dgm:prSet/>
      <dgm:spPr/>
      <dgm:t>
        <a:bodyPr/>
        <a:lstStyle/>
        <a:p>
          <a:endParaRPr lang="en-US" sz="450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D1094270-2F35-4618-B976-F3B1D59371C3}" type="sibTrans" cxnId="{F126BCD1-06EF-4794-AF3C-2D2FF64D1C65}">
      <dgm:prSet/>
      <dgm:spPr/>
      <dgm:t>
        <a:bodyPr/>
        <a:lstStyle/>
        <a:p>
          <a:endParaRPr lang="en-US" sz="450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B795A54E-58E2-47B6-A1EE-03BA4D86F8BA}">
      <dgm:prSet custT="1"/>
      <dgm:spPr/>
      <dgm:t>
        <a:bodyPr/>
        <a:lstStyle/>
        <a:p>
          <a:r>
            <a:rPr lang="en-GB" sz="4500">
              <a:latin typeface="Cavolini" panose="03000502040302020204" pitchFamily="66" charset="0"/>
              <a:cs typeface="Cavolini" panose="03000502040302020204" pitchFamily="66" charset="0"/>
            </a:rPr>
            <a:t>How is Spain described at the end of the text? (6)</a:t>
          </a:r>
          <a:endParaRPr lang="en-US" sz="450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B5B876C4-1E2D-4DFA-9A09-32B1FF5A2868}" type="parTrans" cxnId="{C6FB0C17-BE78-44E9-9C26-9BEBD9EBBD39}">
      <dgm:prSet/>
      <dgm:spPr/>
      <dgm:t>
        <a:bodyPr/>
        <a:lstStyle/>
        <a:p>
          <a:endParaRPr lang="en-US" sz="450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52B24C13-6C74-4C19-BDD8-F54EE5EFB94C}" type="sibTrans" cxnId="{C6FB0C17-BE78-44E9-9C26-9BEBD9EBBD39}">
      <dgm:prSet/>
      <dgm:spPr/>
      <dgm:t>
        <a:bodyPr/>
        <a:lstStyle/>
        <a:p>
          <a:endParaRPr lang="en-US" sz="450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31E2C14C-8FD7-43D0-AA9C-2FE5B7D5475C}" type="pres">
      <dgm:prSet presAssocID="{65F6B681-78B7-4384-8465-065F8ACEB15A}" presName="linear" presStyleCnt="0">
        <dgm:presLayoutVars>
          <dgm:animLvl val="lvl"/>
          <dgm:resizeHandles val="exact"/>
        </dgm:presLayoutVars>
      </dgm:prSet>
      <dgm:spPr/>
    </dgm:pt>
    <dgm:pt modelId="{13F64802-E6C0-4632-B3B5-F6082E2EB6B4}" type="pres">
      <dgm:prSet presAssocID="{45A6CC7F-781D-49FA-8E9C-B7B17AE30D7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573DC31-34AE-455D-BFBE-CD5991656D17}" type="pres">
      <dgm:prSet presAssocID="{0D7F3169-3566-4937-9FFE-F5E89B9112B4}" presName="spacer" presStyleCnt="0"/>
      <dgm:spPr/>
    </dgm:pt>
    <dgm:pt modelId="{E213224F-7C8A-45DB-B33B-A6861294C872}" type="pres">
      <dgm:prSet presAssocID="{151DCEE9-108B-498A-B810-579FCF3DFCC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B6D4A79-420F-4488-8B31-0FDBB4C89D0C}" type="pres">
      <dgm:prSet presAssocID="{A578526A-4209-4A1C-A72D-33F68D2FF759}" presName="spacer" presStyleCnt="0"/>
      <dgm:spPr/>
    </dgm:pt>
    <dgm:pt modelId="{51A722CB-A8AB-418F-AD0E-8AD91AC89C88}" type="pres">
      <dgm:prSet presAssocID="{4D01C5DF-E38B-48BF-8EB5-B59A8D9DB93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369CF8B-66E6-4104-AF0F-767300B88C02}" type="pres">
      <dgm:prSet presAssocID="{5CD695DA-45EB-4563-B5E4-7D80DAA51608}" presName="spacer" presStyleCnt="0"/>
      <dgm:spPr/>
    </dgm:pt>
    <dgm:pt modelId="{FE67161F-CD20-4B37-843D-E10BC5574F31}" type="pres">
      <dgm:prSet presAssocID="{D10311FC-E297-4D4A-8AE2-48915766BCE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33655E1-5FC3-4C31-856F-494AD72F489D}" type="pres">
      <dgm:prSet presAssocID="{D6AF89BC-FD17-474C-8C7A-A456A9EBD03E}" presName="spacer" presStyleCnt="0"/>
      <dgm:spPr/>
    </dgm:pt>
    <dgm:pt modelId="{275BCB1C-1650-4209-8183-6058C7F2E778}" type="pres">
      <dgm:prSet presAssocID="{85C58FA2-D7D8-471F-8F89-BF290702DF2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4A5C204-803B-40B9-9750-65D1B8BC8303}" type="pres">
      <dgm:prSet presAssocID="{D1094270-2F35-4618-B976-F3B1D59371C3}" presName="spacer" presStyleCnt="0"/>
      <dgm:spPr/>
    </dgm:pt>
    <dgm:pt modelId="{27EDCEC8-2425-489B-BC04-010132E6E771}" type="pres">
      <dgm:prSet presAssocID="{B795A54E-58E2-47B6-A1EE-03BA4D86F8B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6FB0C17-BE78-44E9-9C26-9BEBD9EBBD39}" srcId="{65F6B681-78B7-4384-8465-065F8ACEB15A}" destId="{B795A54E-58E2-47B6-A1EE-03BA4D86F8BA}" srcOrd="5" destOrd="0" parTransId="{B5B876C4-1E2D-4DFA-9A09-32B1FF5A2868}" sibTransId="{52B24C13-6C74-4C19-BDD8-F54EE5EFB94C}"/>
    <dgm:cxn modelId="{CD482620-A32F-4DEB-B97D-A22316B49C2B}" srcId="{65F6B681-78B7-4384-8465-065F8ACEB15A}" destId="{D10311FC-E297-4D4A-8AE2-48915766BCEC}" srcOrd="3" destOrd="0" parTransId="{5B61CA85-515D-4009-8319-8766E8EB8E14}" sibTransId="{D6AF89BC-FD17-474C-8C7A-A456A9EBD03E}"/>
    <dgm:cxn modelId="{5CBBB032-E416-4488-82E1-504FE97E9C50}" type="presOf" srcId="{45A6CC7F-781D-49FA-8E9C-B7B17AE30D7A}" destId="{13F64802-E6C0-4632-B3B5-F6082E2EB6B4}" srcOrd="0" destOrd="0" presId="urn:microsoft.com/office/officeart/2005/8/layout/vList2"/>
    <dgm:cxn modelId="{62980E58-1E6F-47AE-972F-6E703DC1F46A}" srcId="{65F6B681-78B7-4384-8465-065F8ACEB15A}" destId="{151DCEE9-108B-498A-B810-579FCF3DFCCC}" srcOrd="1" destOrd="0" parTransId="{809D7981-063C-4507-AFD6-F810C6E29BBA}" sibTransId="{A578526A-4209-4A1C-A72D-33F68D2FF759}"/>
    <dgm:cxn modelId="{6778A37F-CC1B-44A2-9859-15864563E77A}" type="presOf" srcId="{151DCEE9-108B-498A-B810-579FCF3DFCCC}" destId="{E213224F-7C8A-45DB-B33B-A6861294C872}" srcOrd="0" destOrd="0" presId="urn:microsoft.com/office/officeart/2005/8/layout/vList2"/>
    <dgm:cxn modelId="{3164D77F-0AA7-4346-B05E-FCFBAFBD9B0F}" type="presOf" srcId="{4D01C5DF-E38B-48BF-8EB5-B59A8D9DB936}" destId="{51A722CB-A8AB-418F-AD0E-8AD91AC89C88}" srcOrd="0" destOrd="0" presId="urn:microsoft.com/office/officeart/2005/8/layout/vList2"/>
    <dgm:cxn modelId="{F61FF9AF-6E2C-4C31-ACEB-8CC3266AE34E}" type="presOf" srcId="{B795A54E-58E2-47B6-A1EE-03BA4D86F8BA}" destId="{27EDCEC8-2425-489B-BC04-010132E6E771}" srcOrd="0" destOrd="0" presId="urn:microsoft.com/office/officeart/2005/8/layout/vList2"/>
    <dgm:cxn modelId="{B3DC7EB2-427B-445E-99C9-3F1DE1DACD26}" type="presOf" srcId="{D10311FC-E297-4D4A-8AE2-48915766BCEC}" destId="{FE67161F-CD20-4B37-843D-E10BC5574F31}" srcOrd="0" destOrd="0" presId="urn:microsoft.com/office/officeart/2005/8/layout/vList2"/>
    <dgm:cxn modelId="{207971CB-06FB-4165-A7FB-15C273B1B2A1}" srcId="{65F6B681-78B7-4384-8465-065F8ACEB15A}" destId="{45A6CC7F-781D-49FA-8E9C-B7B17AE30D7A}" srcOrd="0" destOrd="0" parTransId="{4BB3534F-1079-446F-8CBC-A636D6B878F6}" sibTransId="{0D7F3169-3566-4937-9FFE-F5E89B9112B4}"/>
    <dgm:cxn modelId="{F126BCD1-06EF-4794-AF3C-2D2FF64D1C65}" srcId="{65F6B681-78B7-4384-8465-065F8ACEB15A}" destId="{85C58FA2-D7D8-471F-8F89-BF290702DF22}" srcOrd="4" destOrd="0" parTransId="{D3C9C254-3A95-4BD6-AEE1-373CE9B00799}" sibTransId="{D1094270-2F35-4618-B976-F3B1D59371C3}"/>
    <dgm:cxn modelId="{107015DB-244F-4B49-9A88-6C05C84BFF0C}" type="presOf" srcId="{65F6B681-78B7-4384-8465-065F8ACEB15A}" destId="{31E2C14C-8FD7-43D0-AA9C-2FE5B7D5475C}" srcOrd="0" destOrd="0" presId="urn:microsoft.com/office/officeart/2005/8/layout/vList2"/>
    <dgm:cxn modelId="{9D56B9DE-7D26-405E-8C71-67C05F2B0429}" srcId="{65F6B681-78B7-4384-8465-065F8ACEB15A}" destId="{4D01C5DF-E38B-48BF-8EB5-B59A8D9DB936}" srcOrd="2" destOrd="0" parTransId="{088F9EA7-035C-4765-B921-BE1FDAAB0496}" sibTransId="{5CD695DA-45EB-4563-B5E4-7D80DAA51608}"/>
    <dgm:cxn modelId="{2A0918FA-6074-4C0D-8ED4-140B5B0C45FE}" type="presOf" srcId="{85C58FA2-D7D8-471F-8F89-BF290702DF22}" destId="{275BCB1C-1650-4209-8183-6058C7F2E778}" srcOrd="0" destOrd="0" presId="urn:microsoft.com/office/officeart/2005/8/layout/vList2"/>
    <dgm:cxn modelId="{A05D5C11-253B-45C0-B9B3-20F5A9DB50E5}" type="presParOf" srcId="{31E2C14C-8FD7-43D0-AA9C-2FE5B7D5475C}" destId="{13F64802-E6C0-4632-B3B5-F6082E2EB6B4}" srcOrd="0" destOrd="0" presId="urn:microsoft.com/office/officeart/2005/8/layout/vList2"/>
    <dgm:cxn modelId="{1B98D9CF-D835-4813-88CE-E32EF8432C8C}" type="presParOf" srcId="{31E2C14C-8FD7-43D0-AA9C-2FE5B7D5475C}" destId="{1573DC31-34AE-455D-BFBE-CD5991656D17}" srcOrd="1" destOrd="0" presId="urn:microsoft.com/office/officeart/2005/8/layout/vList2"/>
    <dgm:cxn modelId="{572BDE06-ADFC-4A07-B41B-B16F41A88112}" type="presParOf" srcId="{31E2C14C-8FD7-43D0-AA9C-2FE5B7D5475C}" destId="{E213224F-7C8A-45DB-B33B-A6861294C872}" srcOrd="2" destOrd="0" presId="urn:microsoft.com/office/officeart/2005/8/layout/vList2"/>
    <dgm:cxn modelId="{574B6AB4-6A39-4A44-AEA1-3E6188F2DEBE}" type="presParOf" srcId="{31E2C14C-8FD7-43D0-AA9C-2FE5B7D5475C}" destId="{3B6D4A79-420F-4488-8B31-0FDBB4C89D0C}" srcOrd="3" destOrd="0" presId="urn:microsoft.com/office/officeart/2005/8/layout/vList2"/>
    <dgm:cxn modelId="{27F3C3A9-CD7C-4940-A5F0-8FE5FAA8CA69}" type="presParOf" srcId="{31E2C14C-8FD7-43D0-AA9C-2FE5B7D5475C}" destId="{51A722CB-A8AB-418F-AD0E-8AD91AC89C88}" srcOrd="4" destOrd="0" presId="urn:microsoft.com/office/officeart/2005/8/layout/vList2"/>
    <dgm:cxn modelId="{78E7367E-C3F1-4584-A296-784725DC4518}" type="presParOf" srcId="{31E2C14C-8FD7-43D0-AA9C-2FE5B7D5475C}" destId="{B369CF8B-66E6-4104-AF0F-767300B88C02}" srcOrd="5" destOrd="0" presId="urn:microsoft.com/office/officeart/2005/8/layout/vList2"/>
    <dgm:cxn modelId="{CD38D06B-5F73-489E-B333-E314B55A4558}" type="presParOf" srcId="{31E2C14C-8FD7-43D0-AA9C-2FE5B7D5475C}" destId="{FE67161F-CD20-4B37-843D-E10BC5574F31}" srcOrd="6" destOrd="0" presId="urn:microsoft.com/office/officeart/2005/8/layout/vList2"/>
    <dgm:cxn modelId="{599ACD99-BBBC-4920-B907-ECE4634092AD}" type="presParOf" srcId="{31E2C14C-8FD7-43D0-AA9C-2FE5B7D5475C}" destId="{A33655E1-5FC3-4C31-856F-494AD72F489D}" srcOrd="7" destOrd="0" presId="urn:microsoft.com/office/officeart/2005/8/layout/vList2"/>
    <dgm:cxn modelId="{9AB5ED82-733A-4642-B8EA-64890DD2031C}" type="presParOf" srcId="{31E2C14C-8FD7-43D0-AA9C-2FE5B7D5475C}" destId="{275BCB1C-1650-4209-8183-6058C7F2E778}" srcOrd="8" destOrd="0" presId="urn:microsoft.com/office/officeart/2005/8/layout/vList2"/>
    <dgm:cxn modelId="{19F9C27E-8ED8-4712-97C7-97D441A47D8D}" type="presParOf" srcId="{31E2C14C-8FD7-43D0-AA9C-2FE5B7D5475C}" destId="{14A5C204-803B-40B9-9750-65D1B8BC8303}" srcOrd="9" destOrd="0" presId="urn:microsoft.com/office/officeart/2005/8/layout/vList2"/>
    <dgm:cxn modelId="{4A29DC95-BC8E-4929-8BE9-950F452D2175}" type="presParOf" srcId="{31E2C14C-8FD7-43D0-AA9C-2FE5B7D5475C}" destId="{27EDCEC8-2425-489B-BC04-010132E6E77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24215-6C1C-46F1-809B-9B0DB0A82AC0}">
      <dsp:nvSpPr>
        <dsp:cNvPr id="0" name=""/>
        <dsp:cNvSpPr/>
      </dsp:nvSpPr>
      <dsp:spPr>
        <a:xfrm>
          <a:off x="0" y="1399371"/>
          <a:ext cx="14803230" cy="24850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900" kern="1200">
              <a:latin typeface="Cavolini" panose="03000502040302020204" pitchFamily="66" charset="0"/>
              <a:cs typeface="Cavolini" panose="03000502040302020204" pitchFamily="66" charset="0"/>
            </a:rPr>
            <a:t>¿Hay alguna película que te llame la atención más que las demás?</a:t>
          </a:r>
          <a:endParaRPr lang="en-US" sz="5900" kern="1200">
            <a:latin typeface="Cavolini" panose="03000502040302020204" pitchFamily="66" charset="0"/>
            <a:cs typeface="Cavolini" panose="03000502040302020204" pitchFamily="66" charset="0"/>
          </a:endParaRPr>
        </a:p>
      </dsp:txBody>
      <dsp:txXfrm>
        <a:off x="121312" y="1520683"/>
        <a:ext cx="14560606" cy="2242455"/>
      </dsp:txXfrm>
    </dsp:sp>
    <dsp:sp modelId="{B6CE9C8A-6DAA-4233-A2E0-FCAE655C235E}">
      <dsp:nvSpPr>
        <dsp:cNvPr id="0" name=""/>
        <dsp:cNvSpPr/>
      </dsp:nvSpPr>
      <dsp:spPr>
        <a:xfrm>
          <a:off x="0" y="4054371"/>
          <a:ext cx="14803230" cy="248507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900" kern="1200">
              <a:latin typeface="Cavolini" panose="03000502040302020204" pitchFamily="66" charset="0"/>
              <a:cs typeface="Cavolini" panose="03000502040302020204" pitchFamily="66" charset="0"/>
            </a:rPr>
            <a:t>¿Qué temas parece que trata este director?</a:t>
          </a:r>
          <a:endParaRPr lang="en-US" sz="5900" kern="1200">
            <a:latin typeface="Cavolini" panose="03000502040302020204" pitchFamily="66" charset="0"/>
            <a:cs typeface="Cavolini" panose="03000502040302020204" pitchFamily="66" charset="0"/>
          </a:endParaRPr>
        </a:p>
      </dsp:txBody>
      <dsp:txXfrm>
        <a:off x="121312" y="4175683"/>
        <a:ext cx="14560606" cy="2242455"/>
      </dsp:txXfrm>
    </dsp:sp>
    <dsp:sp modelId="{3A32550C-6405-4919-86D7-7EFD2715912C}">
      <dsp:nvSpPr>
        <dsp:cNvPr id="0" name=""/>
        <dsp:cNvSpPr/>
      </dsp:nvSpPr>
      <dsp:spPr>
        <a:xfrm>
          <a:off x="0" y="6709371"/>
          <a:ext cx="14803230" cy="248507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900" kern="1200">
              <a:latin typeface="Cavolini" panose="03000502040302020204" pitchFamily="66" charset="0"/>
              <a:cs typeface="Cavolini" panose="03000502040302020204" pitchFamily="66" charset="0"/>
            </a:rPr>
            <a:t>¿Te interesan los temas que presenta este vídeo?</a:t>
          </a:r>
          <a:endParaRPr lang="en-US" sz="5900" kern="1200">
            <a:latin typeface="Cavolini" panose="03000502040302020204" pitchFamily="66" charset="0"/>
            <a:cs typeface="Cavolini" panose="03000502040302020204" pitchFamily="66" charset="0"/>
          </a:endParaRPr>
        </a:p>
      </dsp:txBody>
      <dsp:txXfrm>
        <a:off x="121312" y="6830683"/>
        <a:ext cx="14560606" cy="2242455"/>
      </dsp:txXfrm>
    </dsp:sp>
    <dsp:sp modelId="{D812EEE6-C7AC-49C7-B8B3-1FDBEF209BF1}">
      <dsp:nvSpPr>
        <dsp:cNvPr id="0" name=""/>
        <dsp:cNvSpPr/>
      </dsp:nvSpPr>
      <dsp:spPr>
        <a:xfrm>
          <a:off x="0" y="9364371"/>
          <a:ext cx="14803230" cy="24850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900" kern="1200">
              <a:latin typeface="Cavolini" panose="03000502040302020204" pitchFamily="66" charset="0"/>
              <a:cs typeface="Cavolini" panose="03000502040302020204" pitchFamily="66" charset="0"/>
            </a:rPr>
            <a:t>¿Qué piensas de la estética de las películas de Almodóvar?</a:t>
          </a:r>
          <a:endParaRPr lang="en-US" sz="5900" kern="1200">
            <a:latin typeface="Cavolini" panose="03000502040302020204" pitchFamily="66" charset="0"/>
            <a:cs typeface="Cavolini" panose="03000502040302020204" pitchFamily="66" charset="0"/>
          </a:endParaRPr>
        </a:p>
      </dsp:txBody>
      <dsp:txXfrm>
        <a:off x="121312" y="9485683"/>
        <a:ext cx="14560606" cy="22424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64802-E6C0-4632-B3B5-F6082E2EB6B4}">
      <dsp:nvSpPr>
        <dsp:cNvPr id="0" name=""/>
        <dsp:cNvSpPr/>
      </dsp:nvSpPr>
      <dsp:spPr>
        <a:xfrm>
          <a:off x="0" y="2358"/>
          <a:ext cx="12542895" cy="17335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>
              <a:latin typeface="Cavolini" panose="03000502040302020204" pitchFamily="66" charset="0"/>
              <a:cs typeface="Cavolini" panose="03000502040302020204" pitchFamily="66" charset="0"/>
            </a:rPr>
            <a:t>What do these women survive? (5)</a:t>
          </a:r>
          <a:endParaRPr lang="en-US" sz="4500" kern="1200">
            <a:latin typeface="Cavolini" panose="03000502040302020204" pitchFamily="66" charset="0"/>
            <a:cs typeface="Cavolini" panose="03000502040302020204" pitchFamily="66" charset="0"/>
          </a:endParaRPr>
        </a:p>
      </dsp:txBody>
      <dsp:txXfrm>
        <a:off x="84626" y="86984"/>
        <a:ext cx="12373643" cy="1564324"/>
      </dsp:txXfrm>
    </dsp:sp>
    <dsp:sp modelId="{E213224F-7C8A-45DB-B33B-A6861294C872}">
      <dsp:nvSpPr>
        <dsp:cNvPr id="0" name=""/>
        <dsp:cNvSpPr/>
      </dsp:nvSpPr>
      <dsp:spPr>
        <a:xfrm>
          <a:off x="0" y="1749322"/>
          <a:ext cx="12542895" cy="17335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>
              <a:latin typeface="Cavolini" panose="03000502040302020204" pitchFamily="66" charset="0"/>
              <a:cs typeface="Cavolini" panose="03000502040302020204" pitchFamily="66" charset="0"/>
            </a:rPr>
            <a:t>What tools do they use? (3)</a:t>
          </a:r>
          <a:endParaRPr lang="en-US" sz="4500" kern="1200">
            <a:latin typeface="Cavolini" panose="03000502040302020204" pitchFamily="66" charset="0"/>
            <a:cs typeface="Cavolini" panose="03000502040302020204" pitchFamily="66" charset="0"/>
          </a:endParaRPr>
        </a:p>
      </dsp:txBody>
      <dsp:txXfrm>
        <a:off x="84626" y="1833948"/>
        <a:ext cx="12373643" cy="1564324"/>
      </dsp:txXfrm>
    </dsp:sp>
    <dsp:sp modelId="{51A722CB-A8AB-418F-AD0E-8AD91AC89C88}">
      <dsp:nvSpPr>
        <dsp:cNvPr id="0" name=""/>
        <dsp:cNvSpPr/>
      </dsp:nvSpPr>
      <dsp:spPr>
        <a:xfrm>
          <a:off x="0" y="3496286"/>
          <a:ext cx="12542895" cy="17335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>
              <a:latin typeface="Cavolini" panose="03000502040302020204" pitchFamily="66" charset="0"/>
              <a:cs typeface="Cavolini" panose="03000502040302020204" pitchFamily="66" charset="0"/>
            </a:rPr>
            <a:t>Summarise what you know about the main characters</a:t>
          </a:r>
          <a:endParaRPr lang="en-US" sz="4500" kern="1200">
            <a:latin typeface="Cavolini" panose="03000502040302020204" pitchFamily="66" charset="0"/>
            <a:cs typeface="Cavolini" panose="03000502040302020204" pitchFamily="66" charset="0"/>
          </a:endParaRPr>
        </a:p>
      </dsp:txBody>
      <dsp:txXfrm>
        <a:off x="84626" y="3580912"/>
        <a:ext cx="12373643" cy="1564324"/>
      </dsp:txXfrm>
    </dsp:sp>
    <dsp:sp modelId="{FE67161F-CD20-4B37-843D-E10BC5574F31}">
      <dsp:nvSpPr>
        <dsp:cNvPr id="0" name=""/>
        <dsp:cNvSpPr/>
      </dsp:nvSpPr>
      <dsp:spPr>
        <a:xfrm>
          <a:off x="0" y="5243250"/>
          <a:ext cx="12542895" cy="17335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>
              <a:latin typeface="Cavolini" panose="03000502040302020204" pitchFamily="66" charset="0"/>
              <a:cs typeface="Cavolini" panose="03000502040302020204" pitchFamily="66" charset="0"/>
            </a:rPr>
            <a:t>What two groups of people cohabit?</a:t>
          </a:r>
          <a:endParaRPr lang="en-US" sz="4500" kern="1200">
            <a:latin typeface="Cavolini" panose="03000502040302020204" pitchFamily="66" charset="0"/>
            <a:cs typeface="Cavolini" panose="03000502040302020204" pitchFamily="66" charset="0"/>
          </a:endParaRPr>
        </a:p>
      </dsp:txBody>
      <dsp:txXfrm>
        <a:off x="84626" y="5327876"/>
        <a:ext cx="12373643" cy="1564324"/>
      </dsp:txXfrm>
    </dsp:sp>
    <dsp:sp modelId="{275BCB1C-1650-4209-8183-6058C7F2E778}">
      <dsp:nvSpPr>
        <dsp:cNvPr id="0" name=""/>
        <dsp:cNvSpPr/>
      </dsp:nvSpPr>
      <dsp:spPr>
        <a:xfrm>
          <a:off x="0" y="6990214"/>
          <a:ext cx="12542895" cy="173357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>
              <a:latin typeface="Cavolini" panose="03000502040302020204" pitchFamily="66" charset="0"/>
              <a:cs typeface="Cavolini" panose="03000502040302020204" pitchFamily="66" charset="0"/>
            </a:rPr>
            <a:t>What is this film about, and what explanation is given about this?</a:t>
          </a:r>
          <a:endParaRPr lang="en-US" sz="4500" kern="1200" dirty="0">
            <a:latin typeface="Cavolini" panose="03000502040302020204" pitchFamily="66" charset="0"/>
            <a:cs typeface="Cavolini" panose="03000502040302020204" pitchFamily="66" charset="0"/>
          </a:endParaRPr>
        </a:p>
      </dsp:txBody>
      <dsp:txXfrm>
        <a:off x="84626" y="7074840"/>
        <a:ext cx="12373643" cy="1564324"/>
      </dsp:txXfrm>
    </dsp:sp>
    <dsp:sp modelId="{27EDCEC8-2425-489B-BC04-010132E6E771}">
      <dsp:nvSpPr>
        <dsp:cNvPr id="0" name=""/>
        <dsp:cNvSpPr/>
      </dsp:nvSpPr>
      <dsp:spPr>
        <a:xfrm>
          <a:off x="0" y="8737179"/>
          <a:ext cx="12542895" cy="17335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>
              <a:latin typeface="Cavolini" panose="03000502040302020204" pitchFamily="66" charset="0"/>
              <a:cs typeface="Cavolini" panose="03000502040302020204" pitchFamily="66" charset="0"/>
            </a:rPr>
            <a:t>How is Spain described at the end of the text? (6)</a:t>
          </a:r>
          <a:endParaRPr lang="en-US" sz="4500" kern="1200">
            <a:latin typeface="Cavolini" panose="03000502040302020204" pitchFamily="66" charset="0"/>
            <a:cs typeface="Cavolini" panose="03000502040302020204" pitchFamily="66" charset="0"/>
          </a:endParaRPr>
        </a:p>
      </dsp:txBody>
      <dsp:txXfrm>
        <a:off x="84626" y="8821805"/>
        <a:ext cx="12373643" cy="1564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2356" y="2660416"/>
            <a:ext cx="21674138" cy="5659496"/>
          </a:xfrm>
        </p:spPr>
        <p:txBody>
          <a:bodyPr anchor="b"/>
          <a:lstStyle>
            <a:lvl1pPr algn="ctr">
              <a:defRPr sz="142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2356" y="8538164"/>
            <a:ext cx="21674138" cy="3924769"/>
          </a:xfrm>
        </p:spPr>
        <p:txBody>
          <a:bodyPr/>
          <a:lstStyle>
            <a:lvl1pPr marL="0" indent="0" algn="ctr">
              <a:buNone/>
              <a:defRPr sz="5689"/>
            </a:lvl1pPr>
            <a:lvl2pPr marL="1083701" indent="0" algn="ctr">
              <a:buNone/>
              <a:defRPr sz="4741"/>
            </a:lvl2pPr>
            <a:lvl3pPr marL="2167402" indent="0" algn="ctr">
              <a:buNone/>
              <a:defRPr sz="4267"/>
            </a:lvl3pPr>
            <a:lvl4pPr marL="3251103" indent="0" algn="ctr">
              <a:buNone/>
              <a:defRPr sz="3792"/>
            </a:lvl4pPr>
            <a:lvl5pPr marL="4334805" indent="0" algn="ctr">
              <a:buNone/>
              <a:defRPr sz="3792"/>
            </a:lvl5pPr>
            <a:lvl6pPr marL="5418506" indent="0" algn="ctr">
              <a:buNone/>
              <a:defRPr sz="3792"/>
            </a:lvl6pPr>
            <a:lvl7pPr marL="6502207" indent="0" algn="ctr">
              <a:buNone/>
              <a:defRPr sz="3792"/>
            </a:lvl7pPr>
            <a:lvl8pPr marL="7585908" indent="0" algn="ctr">
              <a:buNone/>
              <a:defRPr sz="3792"/>
            </a:lvl8pPr>
            <a:lvl9pPr marL="8669609" indent="0" algn="ctr">
              <a:buNone/>
              <a:defRPr sz="379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FE1A-BCB6-426C-B36C-52FA8CFB1490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650B-88EA-45AC-B0CC-96A5B3CEE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2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FE1A-BCB6-426C-B36C-52FA8CFB1490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650B-88EA-45AC-B0CC-96A5B3CEE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04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80739" y="865481"/>
            <a:ext cx="6231315" cy="137762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6796" y="865481"/>
            <a:ext cx="18332708" cy="137762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FE1A-BCB6-426C-B36C-52FA8CFB1490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650B-88EA-45AC-B0CC-96A5B3CEE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45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FE1A-BCB6-426C-B36C-52FA8CFB1490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650B-88EA-45AC-B0CC-96A5B3CEE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745" y="4052714"/>
            <a:ext cx="24925258" cy="6762043"/>
          </a:xfrm>
        </p:spPr>
        <p:txBody>
          <a:bodyPr anchor="b"/>
          <a:lstStyle>
            <a:lvl1pPr>
              <a:defRPr sz="142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1745" y="10878728"/>
            <a:ext cx="24925258" cy="3555999"/>
          </a:xfrm>
        </p:spPr>
        <p:txBody>
          <a:bodyPr/>
          <a:lstStyle>
            <a:lvl1pPr marL="0" indent="0">
              <a:buNone/>
              <a:defRPr sz="5689">
                <a:solidFill>
                  <a:schemeClr val="tx1">
                    <a:tint val="75000"/>
                  </a:schemeClr>
                </a:solidFill>
              </a:defRPr>
            </a:lvl1pPr>
            <a:lvl2pPr marL="1083701" indent="0">
              <a:buNone/>
              <a:defRPr sz="4741">
                <a:solidFill>
                  <a:schemeClr val="tx1">
                    <a:tint val="75000"/>
                  </a:schemeClr>
                </a:solidFill>
              </a:defRPr>
            </a:lvl2pPr>
            <a:lvl3pPr marL="2167402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3pPr>
            <a:lvl4pPr marL="3251103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4pPr>
            <a:lvl5pPr marL="4334805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5pPr>
            <a:lvl6pPr marL="5418506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6pPr>
            <a:lvl7pPr marL="6502207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7pPr>
            <a:lvl8pPr marL="7585908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8pPr>
            <a:lvl9pPr marL="8669609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FE1A-BCB6-426C-B36C-52FA8CFB1490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650B-88EA-45AC-B0CC-96A5B3CEE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95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6796" y="4327407"/>
            <a:ext cx="12282011" cy="10314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043" y="4327407"/>
            <a:ext cx="12282011" cy="10314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FE1A-BCB6-426C-B36C-52FA8CFB1490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650B-88EA-45AC-B0CC-96A5B3CEE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18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560" y="865483"/>
            <a:ext cx="24925258" cy="3142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561" y="3984979"/>
            <a:ext cx="12225567" cy="1952977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0561" y="5937956"/>
            <a:ext cx="12225567" cy="873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0043" y="3984979"/>
            <a:ext cx="12285775" cy="1952977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0043" y="5937956"/>
            <a:ext cx="12285775" cy="873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FE1A-BCB6-426C-B36C-52FA8CFB1490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650B-88EA-45AC-B0CC-96A5B3CEE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06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FE1A-BCB6-426C-B36C-52FA8CFB1490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650B-88EA-45AC-B0CC-96A5B3CEE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88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FE1A-BCB6-426C-B36C-52FA8CFB1490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650B-88EA-45AC-B0CC-96A5B3CEE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05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561" y="1083733"/>
            <a:ext cx="9320631" cy="3793067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5775" y="2340564"/>
            <a:ext cx="14630043" cy="11552296"/>
          </a:xfrm>
        </p:spPr>
        <p:txBody>
          <a:bodyPr/>
          <a:lstStyle>
            <a:lvl1pPr>
              <a:defRPr sz="7585"/>
            </a:lvl1pPr>
            <a:lvl2pPr>
              <a:defRPr sz="6637"/>
            </a:lvl2pPr>
            <a:lvl3pPr>
              <a:defRPr sz="5689"/>
            </a:lvl3pPr>
            <a:lvl4pPr>
              <a:defRPr sz="4741"/>
            </a:lvl4pPr>
            <a:lvl5pPr>
              <a:defRPr sz="4741"/>
            </a:lvl5pPr>
            <a:lvl6pPr>
              <a:defRPr sz="4741"/>
            </a:lvl6pPr>
            <a:lvl7pPr>
              <a:defRPr sz="4741"/>
            </a:lvl7pPr>
            <a:lvl8pPr>
              <a:defRPr sz="4741"/>
            </a:lvl8pPr>
            <a:lvl9pPr>
              <a:defRPr sz="47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561" y="4876800"/>
            <a:ext cx="9320631" cy="9034875"/>
          </a:xfrm>
        </p:spPr>
        <p:txBody>
          <a:bodyPr/>
          <a:lstStyle>
            <a:lvl1pPr marL="0" indent="0">
              <a:buNone/>
              <a:defRPr sz="3792"/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FE1A-BCB6-426C-B36C-52FA8CFB1490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650B-88EA-45AC-B0CC-96A5B3CEE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62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561" y="1083733"/>
            <a:ext cx="9320631" cy="3793067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85775" y="2340564"/>
            <a:ext cx="14630043" cy="11552296"/>
          </a:xfrm>
        </p:spPr>
        <p:txBody>
          <a:bodyPr anchor="t"/>
          <a:lstStyle>
            <a:lvl1pPr marL="0" indent="0">
              <a:buNone/>
              <a:defRPr sz="7585"/>
            </a:lvl1pPr>
            <a:lvl2pPr marL="1083701" indent="0">
              <a:buNone/>
              <a:defRPr sz="6637"/>
            </a:lvl2pPr>
            <a:lvl3pPr marL="2167402" indent="0">
              <a:buNone/>
              <a:defRPr sz="5689"/>
            </a:lvl3pPr>
            <a:lvl4pPr marL="3251103" indent="0">
              <a:buNone/>
              <a:defRPr sz="4741"/>
            </a:lvl4pPr>
            <a:lvl5pPr marL="4334805" indent="0">
              <a:buNone/>
              <a:defRPr sz="4741"/>
            </a:lvl5pPr>
            <a:lvl6pPr marL="5418506" indent="0">
              <a:buNone/>
              <a:defRPr sz="4741"/>
            </a:lvl6pPr>
            <a:lvl7pPr marL="6502207" indent="0">
              <a:buNone/>
              <a:defRPr sz="4741"/>
            </a:lvl7pPr>
            <a:lvl8pPr marL="7585908" indent="0">
              <a:buNone/>
              <a:defRPr sz="4741"/>
            </a:lvl8pPr>
            <a:lvl9pPr marL="8669609" indent="0">
              <a:buNone/>
              <a:defRPr sz="474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561" y="4876800"/>
            <a:ext cx="9320631" cy="9034875"/>
          </a:xfrm>
        </p:spPr>
        <p:txBody>
          <a:bodyPr/>
          <a:lstStyle>
            <a:lvl1pPr marL="0" indent="0">
              <a:buNone/>
              <a:defRPr sz="3792"/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FE1A-BCB6-426C-B36C-52FA8CFB1490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650B-88EA-45AC-B0CC-96A5B3CEE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01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6796" y="865483"/>
            <a:ext cx="24925258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796" y="4327407"/>
            <a:ext cx="24925258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6796" y="15066905"/>
            <a:ext cx="6502241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BFE1A-BCB6-426C-B36C-52FA8CFB1490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72744" y="15066905"/>
            <a:ext cx="9753362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409813" y="15066905"/>
            <a:ext cx="6502241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F650B-88EA-45AC-B0CC-96A5B3CEE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6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167402" rtl="0" eaLnBrk="1" latinLnBrk="0" hangingPunct="1">
        <a:lnSpc>
          <a:spcPct val="90000"/>
        </a:lnSpc>
        <a:spcBef>
          <a:spcPct val="0"/>
        </a:spcBef>
        <a:buNone/>
        <a:defRPr sz="10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1851" indent="-541851" algn="l" defTabSz="2167402" rtl="0" eaLnBrk="1" latinLnBrk="0" hangingPunct="1">
        <a:lnSpc>
          <a:spcPct val="90000"/>
        </a:lnSpc>
        <a:spcBef>
          <a:spcPts val="2370"/>
        </a:spcBef>
        <a:buFont typeface="Arial" panose="020B0604020202020204" pitchFamily="34" charset="0"/>
        <a:buChar char="•"/>
        <a:defRPr sz="6637" kern="1200">
          <a:solidFill>
            <a:schemeClr val="tx1"/>
          </a:solidFill>
          <a:latin typeface="+mn-lt"/>
          <a:ea typeface="+mn-ea"/>
          <a:cs typeface="+mn-cs"/>
        </a:defRPr>
      </a:lvl1pPr>
      <a:lvl2pPr marL="1625552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2pPr>
      <a:lvl3pPr marL="2709253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741" kern="1200">
          <a:solidFill>
            <a:schemeClr val="tx1"/>
          </a:solidFill>
          <a:latin typeface="+mn-lt"/>
          <a:ea typeface="+mn-ea"/>
          <a:cs typeface="+mn-cs"/>
        </a:defRPr>
      </a:lvl3pPr>
      <a:lvl4pPr marL="3792954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876655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960356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7044058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8127759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9211460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1083701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167402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3251103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334805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418506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6502207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7585908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8669609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youtube.com/watch?v=44MSpJIPuQI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s://www.youtube.com/watch?v=IcxmNxkmem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_AJ9ctT-Iw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3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898849" cy="162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▷ Penélope Cruz and Pedro Almodóvar by Sofia Sanchez &amp;amp; Mauro Mongiello,  2009 | Photography | Artsper (343222)">
            <a:extLst>
              <a:ext uri="{FF2B5EF4-FFF2-40B4-BE49-F238E27FC236}">
                <a16:creationId xmlns:a16="http://schemas.microsoft.com/office/drawing/2014/main" id="{091EEA73-D665-4834-86A5-1B64D10FD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3" b="1"/>
          <a:stretch/>
        </p:blipFill>
        <p:spPr bwMode="auto">
          <a:xfrm>
            <a:off x="10607305" y="10"/>
            <a:ext cx="18291544" cy="1447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3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22136836" cy="16256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D54792-ECD9-4479-A67E-6CD70B55A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964" y="2660416"/>
            <a:ext cx="9536620" cy="7594984"/>
          </a:xfrm>
        </p:spPr>
        <p:txBody>
          <a:bodyPr anchor="b">
            <a:normAutofit/>
          </a:bodyPr>
          <a:lstStyle/>
          <a:p>
            <a:pPr algn="l"/>
            <a:r>
              <a:rPr lang="en-GB" sz="8800" spc="300">
                <a:latin typeface="Modern Love" panose="04090805081005020601" pitchFamily="82" charset="0"/>
              </a:rPr>
              <a:t>Introducción al bachillerato de español:</a:t>
            </a:r>
            <a:br>
              <a:rPr lang="en-GB" sz="8800" spc="300">
                <a:latin typeface="Modern Love" panose="04090805081005020601" pitchFamily="82" charset="0"/>
              </a:rPr>
            </a:br>
            <a:br>
              <a:rPr lang="en-GB" sz="8800" spc="300">
                <a:latin typeface="Modern Love" panose="04090805081005020601" pitchFamily="82" charset="0"/>
              </a:rPr>
            </a:br>
            <a:r>
              <a:rPr lang="en-GB" sz="8800" spc="300">
                <a:latin typeface="Modern Love" panose="04090805081005020601" pitchFamily="82" charset="0"/>
              </a:rPr>
              <a:t>Pedro Almodóvar y ‘Volver’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801246" y="822043"/>
            <a:ext cx="346795" cy="16689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89" y="10777884"/>
            <a:ext cx="9428249" cy="43349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418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898849" cy="162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4139" y="10000367"/>
            <a:ext cx="26470339" cy="4952455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328856-0487-4F60-9D0B-823E929BFFDA}"/>
              </a:ext>
            </a:extLst>
          </p:cNvPr>
          <p:cNvSpPr txBox="1">
            <a:spLocks/>
          </p:cNvSpPr>
          <p:nvPr/>
        </p:nvSpPr>
        <p:spPr>
          <a:xfrm>
            <a:off x="1986795" y="10512715"/>
            <a:ext cx="7333084" cy="390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2167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42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6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Habla con tu grupo:</a:t>
            </a:r>
          </a:p>
        </p:txBody>
      </p:sp>
      <p:pic>
        <p:nvPicPr>
          <p:cNvPr id="2050" name="Picture 2" descr="Cine - Posters y carátulas películas españolas">
            <a:extLst>
              <a:ext uri="{FF2B5EF4-FFF2-40B4-BE49-F238E27FC236}">
                <a16:creationId xmlns:a16="http://schemas.microsoft.com/office/drawing/2014/main" id="{02927E95-C4C3-42D0-9A4D-5D19E0287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" b="21752"/>
          <a:stretch/>
        </p:blipFill>
        <p:spPr bwMode="auto">
          <a:xfrm>
            <a:off x="20" y="-14"/>
            <a:ext cx="9319859" cy="949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ine - Posters y carátulas películas españolas">
            <a:extLst>
              <a:ext uri="{FF2B5EF4-FFF2-40B4-BE49-F238E27FC236}">
                <a16:creationId xmlns:a16="http://schemas.microsoft.com/office/drawing/2014/main" id="{0DE937D3-E263-4116-BDB0-7251228FB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7" b="21417"/>
          <a:stretch/>
        </p:blipFill>
        <p:spPr bwMode="auto">
          <a:xfrm>
            <a:off x="9789485" y="14"/>
            <a:ext cx="9319879" cy="949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ampeones - Barfutura">
            <a:extLst>
              <a:ext uri="{FF2B5EF4-FFF2-40B4-BE49-F238E27FC236}">
                <a16:creationId xmlns:a16="http://schemas.microsoft.com/office/drawing/2014/main" id="{102BC637-7121-4313-B724-668776411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2" r="18466"/>
          <a:stretch/>
        </p:blipFill>
        <p:spPr bwMode="auto">
          <a:xfrm>
            <a:off x="19578970" y="-2"/>
            <a:ext cx="9319879" cy="949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2420" y="11642119"/>
            <a:ext cx="303438" cy="16689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055512" y="12454917"/>
            <a:ext cx="3467947" cy="4334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E4F03-28A4-4589-ABE2-30BC16DB871F}"/>
              </a:ext>
            </a:extLst>
          </p:cNvPr>
          <p:cNvSpPr txBox="1"/>
          <p:nvPr/>
        </p:nvSpPr>
        <p:spPr>
          <a:xfrm>
            <a:off x="9962879" y="10594032"/>
            <a:ext cx="13918899" cy="390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000" dirty="0" err="1">
                <a:latin typeface="Cavolini" panose="03000502040302020204" pitchFamily="66" charset="0"/>
                <a:cs typeface="Cavolini" panose="03000502040302020204" pitchFamily="66" charset="0"/>
              </a:rPr>
              <a:t>Películas</a:t>
            </a:r>
            <a:r>
              <a:rPr lang="en-US" sz="5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5000" dirty="0" err="1">
                <a:latin typeface="Cavolini" panose="03000502040302020204" pitchFamily="66" charset="0"/>
                <a:cs typeface="Cavolini" panose="03000502040302020204" pitchFamily="66" charset="0"/>
              </a:rPr>
              <a:t>españolas</a:t>
            </a:r>
            <a:r>
              <a:rPr lang="en-US" sz="5000" dirty="0">
                <a:latin typeface="Cavolini" panose="03000502040302020204" pitchFamily="66" charset="0"/>
                <a:cs typeface="Cavolini" panose="03000502040302020204" pitchFamily="66" charset="0"/>
              </a:rPr>
              <a:t> o </a:t>
            </a:r>
            <a:r>
              <a:rPr lang="en-US" sz="5000" dirty="0" err="1">
                <a:latin typeface="Cavolini" panose="03000502040302020204" pitchFamily="66" charset="0"/>
                <a:cs typeface="Cavolini" panose="03000502040302020204" pitchFamily="66" charset="0"/>
              </a:rPr>
              <a:t>hispanas</a:t>
            </a:r>
            <a:r>
              <a:rPr lang="en-US" sz="5000" dirty="0">
                <a:latin typeface="Cavolini" panose="03000502040302020204" pitchFamily="66" charset="0"/>
                <a:cs typeface="Cavolini" panose="03000502040302020204" pitchFamily="66" charset="0"/>
              </a:rPr>
              <a:t> que </a:t>
            </a:r>
            <a:r>
              <a:rPr lang="en-US" sz="5000" dirty="0" err="1">
                <a:latin typeface="Cavolini" panose="03000502040302020204" pitchFamily="66" charset="0"/>
                <a:cs typeface="Cavolini" panose="03000502040302020204" pitchFamily="66" charset="0"/>
              </a:rPr>
              <a:t>conoces</a:t>
            </a:r>
            <a:endParaRPr lang="en-US" sz="5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000" dirty="0" err="1">
                <a:latin typeface="Cavolini" panose="03000502040302020204" pitchFamily="66" charset="0"/>
                <a:cs typeface="Cavolini" panose="03000502040302020204" pitchFamily="66" charset="0"/>
              </a:rPr>
              <a:t>Directores</a:t>
            </a:r>
            <a:r>
              <a:rPr lang="en-US" sz="5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5000" dirty="0" err="1">
                <a:latin typeface="Cavolini" panose="03000502040302020204" pitchFamily="66" charset="0"/>
                <a:cs typeface="Cavolini" panose="03000502040302020204" pitchFamily="66" charset="0"/>
              </a:rPr>
              <a:t>hispanos</a:t>
            </a:r>
            <a:r>
              <a:rPr lang="en-US" sz="5000" dirty="0">
                <a:latin typeface="Cavolini" panose="03000502040302020204" pitchFamily="66" charset="0"/>
                <a:cs typeface="Cavolini" panose="03000502040302020204" pitchFamily="66" charset="0"/>
              </a:rPr>
              <a:t> o </a:t>
            </a:r>
            <a:r>
              <a:rPr lang="en-US" sz="5000" dirty="0" err="1">
                <a:latin typeface="Cavolini" panose="03000502040302020204" pitchFamily="66" charset="0"/>
                <a:cs typeface="Cavolini" panose="03000502040302020204" pitchFamily="66" charset="0"/>
              </a:rPr>
              <a:t>españoles</a:t>
            </a:r>
            <a:endParaRPr lang="en-US" sz="5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000" dirty="0" err="1">
                <a:latin typeface="Cavolini" panose="03000502040302020204" pitchFamily="66" charset="0"/>
                <a:cs typeface="Cavolini" panose="03000502040302020204" pitchFamily="66" charset="0"/>
              </a:rPr>
              <a:t>Actores</a:t>
            </a:r>
            <a:r>
              <a:rPr lang="en-US" sz="5000" dirty="0">
                <a:latin typeface="Cavolini" panose="03000502040302020204" pitchFamily="66" charset="0"/>
                <a:cs typeface="Cavolini" panose="03000502040302020204" pitchFamily="66" charset="0"/>
              </a:rPr>
              <a:t> y </a:t>
            </a:r>
            <a:r>
              <a:rPr lang="en-US" sz="5000" dirty="0" err="1">
                <a:latin typeface="Cavolini" panose="03000502040302020204" pitchFamily="66" charset="0"/>
                <a:cs typeface="Cavolini" panose="03000502040302020204" pitchFamily="66" charset="0"/>
              </a:rPr>
              <a:t>actrices</a:t>
            </a:r>
            <a:r>
              <a:rPr lang="en-US" sz="5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5000" dirty="0" err="1">
                <a:latin typeface="Cavolini" panose="03000502040302020204" pitchFamily="66" charset="0"/>
                <a:cs typeface="Cavolini" panose="03000502040302020204" pitchFamily="66" charset="0"/>
              </a:rPr>
              <a:t>hispanos</a:t>
            </a:r>
            <a:r>
              <a:rPr lang="en-US" sz="5000" dirty="0">
                <a:latin typeface="Cavolini" panose="03000502040302020204" pitchFamily="66" charset="0"/>
                <a:cs typeface="Cavolini" panose="03000502040302020204" pitchFamily="66" charset="0"/>
              </a:rPr>
              <a:t> o </a:t>
            </a:r>
            <a:r>
              <a:rPr lang="en-US" sz="5000" dirty="0" err="1">
                <a:latin typeface="Cavolini" panose="03000502040302020204" pitchFamily="66" charset="0"/>
                <a:cs typeface="Cavolini" panose="03000502040302020204" pitchFamily="66" charset="0"/>
              </a:rPr>
              <a:t>españoles</a:t>
            </a:r>
            <a:endParaRPr lang="en-US" sz="5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4" name="Picture 6" descr="Ranking de la lista &amp;quot;Mis películas españolas favoritas&amp;quot; - Filmaffinity">
            <a:extLst>
              <a:ext uri="{FF2B5EF4-FFF2-40B4-BE49-F238E27FC236}">
                <a16:creationId xmlns:a16="http://schemas.microsoft.com/office/drawing/2014/main" id="{976B1933-8DB4-476D-9A20-24EE5239A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218" y="405261"/>
            <a:ext cx="1787664" cy="252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l laberinto del fauno (Film, Fairy Tale): Reviews, Ratings, Cast and Crew  - Rate Your Music">
            <a:extLst>
              <a:ext uri="{FF2B5EF4-FFF2-40B4-BE49-F238E27FC236}">
                <a16:creationId xmlns:a16="http://schemas.microsoft.com/office/drawing/2014/main" id="{E648FF14-38BD-4B95-B875-EDDF71947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158" y="9530115"/>
            <a:ext cx="4480760" cy="638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05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704"/>
            <a:ext cx="28898849" cy="162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206963" y="2683529"/>
            <a:ext cx="0" cy="135527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EE43609B-1B84-4DB5-B0F1-6B4F7EDAAECA}"/>
              </a:ext>
            </a:extLst>
          </p:cNvPr>
          <p:cNvSpPr txBox="1"/>
          <p:nvPr/>
        </p:nvSpPr>
        <p:spPr>
          <a:xfrm>
            <a:off x="16591041" y="661162"/>
            <a:ext cx="14449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000" dirty="0"/>
              <a:t>https://www.youtube.com/watch?v=44MSpJIPuQI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278B3-80A4-4F14-A5CE-A4CFFE44119A}"/>
              </a:ext>
            </a:extLst>
          </p:cNvPr>
          <p:cNvSpPr txBox="1">
            <a:spLocks/>
          </p:cNvSpPr>
          <p:nvPr/>
        </p:nvSpPr>
        <p:spPr>
          <a:xfrm>
            <a:off x="577516" y="344949"/>
            <a:ext cx="15328227" cy="1340313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>
            <a:noAutofit/>
          </a:bodyPr>
          <a:lstStyle>
            <a:lvl1pPr algn="l" defTabSz="2167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42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5500" b="1" dirty="0">
                <a:latin typeface="Modern Love" panose="04090805081005020601" pitchFamily="82" charset="0"/>
              </a:rPr>
              <a:t>Las </a:t>
            </a:r>
            <a:r>
              <a:rPr lang="en-GB" sz="5500" b="1" dirty="0" err="1">
                <a:latin typeface="Modern Love" panose="04090805081005020601" pitchFamily="82" charset="0"/>
              </a:rPr>
              <a:t>mejores</a:t>
            </a:r>
            <a:r>
              <a:rPr lang="en-GB" sz="5500" b="1" dirty="0">
                <a:latin typeface="Modern Love" panose="04090805081005020601" pitchFamily="82" charset="0"/>
              </a:rPr>
              <a:t> </a:t>
            </a:r>
            <a:r>
              <a:rPr lang="en-GB" sz="5500" b="1" dirty="0" err="1">
                <a:latin typeface="Modern Love" panose="04090805081005020601" pitchFamily="82" charset="0"/>
              </a:rPr>
              <a:t>películas</a:t>
            </a:r>
            <a:r>
              <a:rPr lang="en-GB" sz="5500" b="1" dirty="0">
                <a:latin typeface="Modern Love" panose="04090805081005020601" pitchFamily="82" charset="0"/>
              </a:rPr>
              <a:t> de Pedro Almodóvar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61C8EE-4737-42EC-BE01-1ABC6B0A95E4}"/>
              </a:ext>
            </a:extLst>
          </p:cNvPr>
          <p:cNvSpPr txBox="1">
            <a:spLocks/>
          </p:cNvSpPr>
          <p:nvPr/>
        </p:nvSpPr>
        <p:spPr>
          <a:xfrm>
            <a:off x="3441033" y="7486579"/>
            <a:ext cx="6680955" cy="278839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>
            <a:noAutofit/>
          </a:bodyPr>
          <a:lstStyle>
            <a:lvl1pPr algn="l" defTabSz="2167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42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5500" b="1" dirty="0" err="1">
                <a:latin typeface="Modern Love" panose="04090805081005020601" pitchFamily="82" charset="0"/>
              </a:rPr>
              <a:t>Preguntas</a:t>
            </a:r>
            <a:r>
              <a:rPr lang="en-GB" sz="5500" b="1" dirty="0">
                <a:latin typeface="Modern Love" panose="04090805081005020601" pitchFamily="82" charset="0"/>
              </a:rPr>
              <a:t> para la </a:t>
            </a:r>
            <a:r>
              <a:rPr lang="en-GB" sz="5500" b="1" dirty="0" err="1">
                <a:latin typeface="Modern Love" panose="04090805081005020601" pitchFamily="82" charset="0"/>
              </a:rPr>
              <a:t>conversación</a:t>
            </a:r>
            <a:r>
              <a:rPr lang="en-GB" sz="5500" b="1" dirty="0">
                <a:latin typeface="Modern Love" panose="04090805081005020601" pitchFamily="82" charset="0"/>
              </a:rPr>
              <a:t> de </a:t>
            </a:r>
            <a:r>
              <a:rPr lang="en-GB" sz="5500" b="1" dirty="0" err="1">
                <a:latin typeface="Modern Love" panose="04090805081005020601" pitchFamily="82" charset="0"/>
              </a:rPr>
              <a:t>después</a:t>
            </a:r>
            <a:endParaRPr lang="en-GB" sz="5500" b="1" dirty="0">
              <a:latin typeface="Modern Love" panose="04090805081005020601" pitchFamily="82" charset="0"/>
            </a:endParaRPr>
          </a:p>
        </p:txBody>
      </p:sp>
      <p:graphicFrame>
        <p:nvGraphicFramePr>
          <p:cNvPr id="10" name="TextBox 7">
            <a:extLst>
              <a:ext uri="{FF2B5EF4-FFF2-40B4-BE49-F238E27FC236}">
                <a16:creationId xmlns:a16="http://schemas.microsoft.com/office/drawing/2014/main" id="{0055068C-37BF-480A-97D7-54E7614BA7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3932912"/>
              </p:ext>
            </p:extLst>
          </p:nvPr>
        </p:nvGraphicFramePr>
        <p:xfrm>
          <a:off x="12108824" y="2538192"/>
          <a:ext cx="14803230" cy="13248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186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93B08880-F4DE-42E0-AE26-F56F56349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898849" cy="16256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FD18FC-E7A3-4A74-B66E-28CE8FF1A142}"/>
              </a:ext>
            </a:extLst>
          </p:cNvPr>
          <p:cNvSpPr txBox="1">
            <a:spLocks/>
          </p:cNvSpPr>
          <p:nvPr/>
        </p:nvSpPr>
        <p:spPr>
          <a:xfrm>
            <a:off x="1666514" y="181812"/>
            <a:ext cx="10415627" cy="3137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8000" b="1" kern="1200" dirty="0" err="1">
                <a:solidFill>
                  <a:schemeClr val="bg1"/>
                </a:solidFill>
                <a:latin typeface="Modern Love" panose="04090805081005020601" pitchFamily="82" charset="0"/>
              </a:rPr>
              <a:t>Introducción</a:t>
            </a:r>
            <a:r>
              <a:rPr lang="en-US" sz="8000" b="1" kern="1200" dirty="0">
                <a:solidFill>
                  <a:schemeClr val="bg1"/>
                </a:solidFill>
                <a:latin typeface="Modern Love" panose="04090805081005020601" pitchFamily="82" charset="0"/>
              </a:rPr>
              <a:t> a </a:t>
            </a:r>
          </a:p>
          <a:p>
            <a:pPr defTabSz="914400">
              <a:spcAft>
                <a:spcPts val="600"/>
              </a:spcAft>
            </a:pPr>
            <a:r>
              <a:rPr lang="en-US" sz="8000" b="1" kern="1200" dirty="0">
                <a:solidFill>
                  <a:schemeClr val="bg1"/>
                </a:solidFill>
                <a:latin typeface="Modern Love" panose="04090805081005020601" pitchFamily="82" charset="0"/>
              </a:rPr>
              <a:t>Pedro Almodóvar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3BC3C-F844-45C7-A0F9-86C2690DC028}"/>
              </a:ext>
            </a:extLst>
          </p:cNvPr>
          <p:cNvSpPr txBox="1"/>
          <p:nvPr/>
        </p:nvSpPr>
        <p:spPr>
          <a:xfrm>
            <a:off x="424878" y="2813943"/>
            <a:ext cx="12500678" cy="12803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1333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Pedro Almodóvar Caballero es un director de cine,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guionista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 productor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español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el que mayor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resonancia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logrado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fuera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país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habiendo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recibido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los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principales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galardones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cinematográficos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internacionales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incluyendo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dos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premios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Óscar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diversas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categorías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Ha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sido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investido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doctor "honoris causa" por la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universidad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estadounidense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 Harvard.</a:t>
            </a:r>
          </a:p>
          <a:p>
            <a:pPr indent="-228600" defTabSz="914400">
              <a:lnSpc>
                <a:spcPct val="90000"/>
              </a:lnSpc>
              <a:spcAft>
                <a:spcPts val="1333"/>
              </a:spcAft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Nació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1951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pueblecito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 la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provincia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 Ciudad Real,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una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familia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 arrieros, con gran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presencia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mujeres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cuyo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mundo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plasmaría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películas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como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i="1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Volver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Emigró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luego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Madrigalejo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(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Cáceres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 y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estudió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el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Bachillerato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 colegio religioso,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aficionándose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al cine.</a:t>
            </a:r>
          </a:p>
          <a:p>
            <a:pPr indent="-228600" defTabSz="914400">
              <a:lnSpc>
                <a:spcPct val="90000"/>
              </a:lnSpc>
              <a:spcAft>
                <a:spcPts val="1333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cine de Almodóvar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cultiva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naturalismo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que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destruye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el usual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costumbrismo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burgués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del cine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español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Suele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representar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una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realidad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marginal que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abunda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elementos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escandalosos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provocadores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: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policías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corruptos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consumo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drogas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prostitución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marujas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desesperadas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etc.,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todo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ello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sin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renunciar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humor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irreverente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 sin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dejar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provocar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con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heterodoxas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escenas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sexo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indent="-228600" defTabSz="914400">
              <a:lnSpc>
                <a:spcPct val="90000"/>
              </a:lnSpc>
              <a:spcAft>
                <a:spcPts val="1333"/>
              </a:spcAft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películas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como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“¡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Átame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!”,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clasificada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inicialmente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como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X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Estados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Unidos (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así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nació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la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clasificación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americana NC-17,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también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adjudicada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“La mala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educación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”), una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mujer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llega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enamorarse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secuestrador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indent="-228600" defTabSz="914400">
              <a:lnSpc>
                <a:spcPct val="90000"/>
              </a:lnSpc>
              <a:spcAft>
                <a:spcPts val="1333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Almodóvar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mezcla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sus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películas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tradicional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 lo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transgresor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Usa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colores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muy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vivos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fuertemente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contrastados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exteriores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vulgares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degradados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entre los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intérpretes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humanos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 los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entornos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físicos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 los </a:t>
            </a:r>
            <a:r>
              <a:rPr lang="en-US" sz="3000" dirty="0" err="1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edificios</a:t>
            </a:r>
            <a:r>
              <a:rPr lang="en-US" sz="3000" dirty="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4098" name="Picture 2" descr="29 cosas que no sabías de Pedro Almodóvar | El HuffPost Life">
            <a:extLst>
              <a:ext uri="{FF2B5EF4-FFF2-40B4-BE49-F238E27FC236}">
                <a16:creationId xmlns:a16="http://schemas.microsoft.com/office/drawing/2014/main" id="{244FF641-BAA3-4154-8AD9-F16463CFD2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0" r="-1" b="-1"/>
          <a:stretch/>
        </p:blipFill>
        <p:spPr bwMode="auto">
          <a:xfrm>
            <a:off x="13834200" y="2"/>
            <a:ext cx="15064649" cy="7902220"/>
          </a:xfrm>
          <a:custGeom>
            <a:avLst/>
            <a:gdLst/>
            <a:ahLst/>
            <a:cxnLst/>
            <a:rect l="l" t="t" r="r" b="b"/>
            <a:pathLst>
              <a:path w="6355554" h="3333749">
                <a:moveTo>
                  <a:pt x="3079" y="0"/>
                </a:moveTo>
                <a:lnTo>
                  <a:pt x="6355554" y="0"/>
                </a:lnTo>
                <a:lnTo>
                  <a:pt x="6355554" y="3333749"/>
                </a:lnTo>
                <a:lnTo>
                  <a:pt x="174108" y="3333749"/>
                </a:lnTo>
                <a:lnTo>
                  <a:pt x="133459" y="3178655"/>
                </a:lnTo>
                <a:cubicBezTo>
                  <a:pt x="59462" y="2881722"/>
                  <a:pt x="221" y="2577554"/>
                  <a:pt x="0" y="225742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n on Dragworld Extraordinaire">
            <a:extLst>
              <a:ext uri="{FF2B5EF4-FFF2-40B4-BE49-F238E27FC236}">
                <a16:creationId xmlns:a16="http://schemas.microsoft.com/office/drawing/2014/main" id="{C4B9E850-D5A9-46C3-88C9-9FF01A730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" r="-1" b="26857"/>
          <a:stretch/>
        </p:blipFill>
        <p:spPr bwMode="auto">
          <a:xfrm>
            <a:off x="13941848" y="8353792"/>
            <a:ext cx="7506514" cy="7902208"/>
          </a:xfrm>
          <a:custGeom>
            <a:avLst/>
            <a:gdLst/>
            <a:ahLst/>
            <a:cxnLst/>
            <a:rect l="l" t="t" r="r" b="b"/>
            <a:pathLst>
              <a:path w="3166888" h="3333744">
                <a:moveTo>
                  <a:pt x="178755" y="0"/>
                </a:moveTo>
                <a:lnTo>
                  <a:pt x="3166888" y="0"/>
                </a:lnTo>
                <a:lnTo>
                  <a:pt x="3166888" y="3333744"/>
                </a:lnTo>
                <a:lnTo>
                  <a:pt x="0" y="3333744"/>
                </a:lnTo>
                <a:lnTo>
                  <a:pt x="30190" y="3223677"/>
                </a:lnTo>
                <a:cubicBezTo>
                  <a:pt x="200298" y="2589331"/>
                  <a:pt x="376593" y="1812324"/>
                  <a:pt x="376066" y="1119182"/>
                </a:cubicBezTo>
                <a:cubicBezTo>
                  <a:pt x="375841" y="822121"/>
                  <a:pt x="316596" y="532372"/>
                  <a:pt x="242598" y="2412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A2A689E-17C0-4832-920D-11B3E03EE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6259761" y="7090680"/>
            <a:ext cx="16254708" cy="2073350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350448" y="1289"/>
            <a:ext cx="2073350" cy="16254708"/>
            <a:chOff x="5632358" y="544"/>
            <a:chExt cx="874716" cy="6857455"/>
          </a:xfrm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106" name="Picture 10" descr="Pedro Almodóvar - IMDb">
            <a:extLst>
              <a:ext uri="{FF2B5EF4-FFF2-40B4-BE49-F238E27FC236}">
                <a16:creationId xmlns:a16="http://schemas.microsoft.com/office/drawing/2014/main" id="{B4A8BF1C-7FBC-4DEF-8B11-7CE6D6FE3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0" r="1" b="1"/>
          <a:stretch/>
        </p:blipFill>
        <p:spPr bwMode="auto">
          <a:xfrm>
            <a:off x="21899909" y="8353792"/>
            <a:ext cx="6998940" cy="7902219"/>
          </a:xfrm>
          <a:custGeom>
            <a:avLst/>
            <a:gdLst/>
            <a:ahLst/>
            <a:cxnLst/>
            <a:rect l="l" t="t" r="r" b="b"/>
            <a:pathLst>
              <a:path w="2952750" h="3333749">
                <a:moveTo>
                  <a:pt x="0" y="0"/>
                </a:moveTo>
                <a:lnTo>
                  <a:pt x="2952750" y="0"/>
                </a:lnTo>
                <a:lnTo>
                  <a:pt x="2952750" y="3333749"/>
                </a:lnTo>
                <a:lnTo>
                  <a:pt x="0" y="33337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93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1873A4E-119D-45FC-84C4-4F3512865650}"/>
              </a:ext>
            </a:extLst>
          </p:cNvPr>
          <p:cNvSpPr txBox="1">
            <a:spLocks/>
          </p:cNvSpPr>
          <p:nvPr/>
        </p:nvSpPr>
        <p:spPr>
          <a:xfrm>
            <a:off x="9706088" y="705057"/>
            <a:ext cx="9143777" cy="971527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vert="horz" lIns="121917" tIns="60959" rIns="121917" bIns="60959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666" b="1" dirty="0" err="1">
                <a:latin typeface="Modern Love" panose="04090805081005020601" pitchFamily="82" charset="0"/>
              </a:rPr>
              <a:t>Vocabulario</a:t>
            </a:r>
            <a:r>
              <a:rPr lang="en-GB" sz="4666" b="1" dirty="0">
                <a:latin typeface="Modern Love" panose="04090805081005020601" pitchFamily="82" charset="0"/>
              </a:rPr>
              <a:t> </a:t>
            </a:r>
            <a:r>
              <a:rPr lang="en-GB" sz="4666" b="1" dirty="0" err="1">
                <a:latin typeface="Modern Love" panose="04090805081005020601" pitchFamily="82" charset="0"/>
              </a:rPr>
              <a:t>útil</a:t>
            </a:r>
            <a:endParaRPr lang="en-GB" sz="4666" b="1" dirty="0">
              <a:latin typeface="Modern Love" panose="04090805081005020601" pitchFamily="8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202326-3B04-4D26-95DB-F694F6745F5F}"/>
              </a:ext>
            </a:extLst>
          </p:cNvPr>
          <p:cNvGraphicFramePr>
            <a:graphicFrameLocks noGrp="1"/>
          </p:cNvGraphicFramePr>
          <p:nvPr/>
        </p:nvGraphicFramePr>
        <p:xfrm>
          <a:off x="10241060" y="2028023"/>
          <a:ext cx="8073836" cy="13714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6918">
                  <a:extLst>
                    <a:ext uri="{9D8B030D-6E8A-4147-A177-3AD203B41FA5}">
                      <a16:colId xmlns:a16="http://schemas.microsoft.com/office/drawing/2014/main" val="175384642"/>
                    </a:ext>
                  </a:extLst>
                </a:gridCol>
                <a:gridCol w="4036918">
                  <a:extLst>
                    <a:ext uri="{9D8B030D-6E8A-4147-A177-3AD203B41FA5}">
                      <a16:colId xmlns:a16="http://schemas.microsoft.com/office/drawing/2014/main" val="4083214712"/>
                    </a:ext>
                  </a:extLst>
                </a:gridCol>
              </a:tblGrid>
              <a:tr h="137145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guionista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resonancia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lograr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galardón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arrieros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plasmar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naturalismo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costumbrismo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burgués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marujas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renunciar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heterodoxas 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adjudicar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secuestrador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transgresor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degradado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intérpretes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entornos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58249" marR="582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screenwriter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impact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to obtain / win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prize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farmers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to capture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naturalism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regionalism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middle class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housewife (</a:t>
                      </a:r>
                      <a:r>
                        <a:rPr lang="en-GB" sz="2800" b="0" dirty="0" err="1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pej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to renounce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unorthodox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to award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kidnapper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lawbreaker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degraded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interpreter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environment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58249" marR="582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36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0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28891625" cy="16255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891625" cy="16256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891625" cy="1625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873184" cy="16256000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891625" cy="16256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612" y="0"/>
            <a:ext cx="28891625" cy="1625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80" name="Picture 8" descr="11 Locations from Pedro Almodóvar Films that you Can Actually Visit">
            <a:extLst>
              <a:ext uri="{FF2B5EF4-FFF2-40B4-BE49-F238E27FC236}">
                <a16:creationId xmlns:a16="http://schemas.microsoft.com/office/drawing/2014/main" id="{25F06E25-ED21-44F0-84CA-43FFAD74F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363"/>
          <a:stretch/>
        </p:blipFill>
        <p:spPr bwMode="auto">
          <a:xfrm>
            <a:off x="14445945" y="10"/>
            <a:ext cx="14443684" cy="81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olver - Wikipedia">
            <a:extLst>
              <a:ext uri="{FF2B5EF4-FFF2-40B4-BE49-F238E27FC236}">
                <a16:creationId xmlns:a16="http://schemas.microsoft.com/office/drawing/2014/main" id="{FA9B3082-C7EB-41AB-AD86-66F917B6E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8" b="35210"/>
          <a:stretch/>
        </p:blipFill>
        <p:spPr bwMode="auto">
          <a:xfrm>
            <a:off x="11289" y="10"/>
            <a:ext cx="14443684" cy="81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olver – review | Movies | The Guardian">
            <a:extLst>
              <a:ext uri="{FF2B5EF4-FFF2-40B4-BE49-F238E27FC236}">
                <a16:creationId xmlns:a16="http://schemas.microsoft.com/office/drawing/2014/main" id="{60721219-AD23-4787-8483-047A10C70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" r="1324" b="1"/>
          <a:stretch/>
        </p:blipFill>
        <p:spPr bwMode="auto">
          <a:xfrm>
            <a:off x="14452458" y="8122951"/>
            <a:ext cx="14443685" cy="813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olver | Netflix">
            <a:extLst>
              <a:ext uri="{FF2B5EF4-FFF2-40B4-BE49-F238E27FC236}">
                <a16:creationId xmlns:a16="http://schemas.microsoft.com/office/drawing/2014/main" id="{898517FD-AF77-438D-BAAB-FE095694E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/>
          <a:stretch/>
        </p:blipFill>
        <p:spPr bwMode="auto">
          <a:xfrm>
            <a:off x="17803" y="8122951"/>
            <a:ext cx="14443684" cy="813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62E95FF-D760-4F24-858C-005A10DDB246}"/>
              </a:ext>
            </a:extLst>
          </p:cNvPr>
          <p:cNvSpPr txBox="1">
            <a:spLocks/>
          </p:cNvSpPr>
          <p:nvPr/>
        </p:nvSpPr>
        <p:spPr>
          <a:xfrm>
            <a:off x="2846467" y="404349"/>
            <a:ext cx="23233457" cy="14725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spcAft>
                <a:spcPts val="600"/>
              </a:spcAft>
            </a:pPr>
            <a:r>
              <a:rPr lang="en-US" sz="8000" dirty="0" err="1">
                <a:solidFill>
                  <a:srgbClr val="FFFFFF"/>
                </a:solidFill>
                <a:latin typeface="Modern Love" panose="04090805081005020601" pitchFamily="82" charset="0"/>
                <a:ea typeface="+mn-ea"/>
                <a:cs typeface="+mn-cs"/>
              </a:rPr>
              <a:t>Tráiler</a:t>
            </a:r>
            <a:r>
              <a:rPr lang="en-US" sz="8000" dirty="0">
                <a:solidFill>
                  <a:srgbClr val="FFFFFF"/>
                </a:solidFill>
                <a:latin typeface="Modern Love" panose="04090805081005020601" pitchFamily="82" charset="0"/>
                <a:ea typeface="+mn-ea"/>
                <a:cs typeface="+mn-cs"/>
              </a:rPr>
              <a:t> de ‘Volver’</a:t>
            </a:r>
          </a:p>
        </p:txBody>
      </p:sp>
      <p:sp>
        <p:nvSpPr>
          <p:cNvPr id="6" name="TextBox 5">
            <a:hlinkClick r:id="rId7"/>
            <a:extLst>
              <a:ext uri="{FF2B5EF4-FFF2-40B4-BE49-F238E27FC236}">
                <a16:creationId xmlns:a16="http://schemas.microsoft.com/office/drawing/2014/main" id="{FB32A0D6-AD34-41DF-8157-D4BBF53CCA31}"/>
              </a:ext>
            </a:extLst>
          </p:cNvPr>
          <p:cNvSpPr txBox="1"/>
          <p:nvPr/>
        </p:nvSpPr>
        <p:spPr>
          <a:xfrm>
            <a:off x="7830552" y="7167136"/>
            <a:ext cx="1444992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5000" dirty="0">
                <a:solidFill>
                  <a:schemeClr val="bg1"/>
                </a:solidFill>
              </a:rPr>
              <a:t>https://www.youtube.com/watch?v=IcxmNxkmemM</a:t>
            </a:r>
          </a:p>
        </p:txBody>
      </p:sp>
    </p:spTree>
    <p:extLst>
      <p:ext uri="{BB962C8B-B14F-4D97-AF65-F5344CB8AC3E}">
        <p14:creationId xmlns:p14="http://schemas.microsoft.com/office/powerpoint/2010/main" val="4171923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898849" cy="162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9208B-0D74-443D-BF5A-A504FCFFC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90357" y="102645"/>
            <a:ext cx="10418329" cy="16299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en-US" sz="8000" b="1" kern="1200" dirty="0" err="1">
                <a:solidFill>
                  <a:schemeClr val="tx1"/>
                </a:solidFill>
                <a:latin typeface="Modern Love" panose="04090805081005020601" pitchFamily="82" charset="0"/>
              </a:rPr>
              <a:t>Sinopsis</a:t>
            </a:r>
            <a:r>
              <a:rPr lang="en-US" sz="8000" b="1" kern="1200" dirty="0">
                <a:solidFill>
                  <a:schemeClr val="tx1"/>
                </a:solidFill>
                <a:latin typeface="Modern Love" panose="04090805081005020601" pitchFamily="82" charset="0"/>
              </a:rPr>
              <a:t> de “Volver”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00195" cy="16256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83D36-0FE8-4DA7-9725-E27B76E820D9}"/>
              </a:ext>
            </a:extLst>
          </p:cNvPr>
          <p:cNvSpPr txBox="1"/>
          <p:nvPr/>
        </p:nvSpPr>
        <p:spPr>
          <a:xfrm>
            <a:off x="13849349" y="1435119"/>
            <a:ext cx="13700189" cy="14718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1333"/>
              </a:spcAft>
            </a:pP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Tres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generaciones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mujeres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sobreviven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al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viento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solano, al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fuego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a la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locura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a la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superstición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incluso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la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muerte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base de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bondad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mentiras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 una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vitalidad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sin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límites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defTabSz="914400">
              <a:lnSpc>
                <a:spcPct val="90000"/>
              </a:lnSpc>
              <a:spcAft>
                <a:spcPts val="1333"/>
              </a:spcAft>
            </a:pPr>
            <a:b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Ellas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son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Raimunda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(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Penélope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Cruz)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casada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con un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obrero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paro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 una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hija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adolescente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 14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años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(Yohana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Cobo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). Sole (Lola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Dueñas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),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hermana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se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gana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la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vida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como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peluquera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Y la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madre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 ambas,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muerta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incendio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junto a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marido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(Carmen Maura). Este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personaje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se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aparece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primero a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hermana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(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Chus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Lampreave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 y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después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Sole,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aunque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con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quien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dejó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importantes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asuntos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pendientes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fue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con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Raimunda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 con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vecina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del pueblo, Agustina (Blanca Portillo). </a:t>
            </a:r>
          </a:p>
          <a:p>
            <a:pPr defTabSz="914400">
              <a:lnSpc>
                <a:spcPct val="90000"/>
              </a:lnSpc>
              <a:spcAft>
                <a:spcPts val="1333"/>
              </a:spcAft>
            </a:pPr>
            <a:b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" Volver" no es una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comedia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surrealista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aunque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ocasiones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parezca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Vivos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muertos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conviven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sin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estridencias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provocando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situaciones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hilarantes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 de una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emoción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intensa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genuina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Es una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película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sobre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la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cultura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 la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muerte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 Mancha natal. Mis paisanos la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viven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con una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naturalidad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admirable. El modo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que los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muertos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continúan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presentes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sus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vidas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la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riqueza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humanidad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 sus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ritos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hace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que los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muertos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no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mueran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nunca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defTabSz="914400">
              <a:lnSpc>
                <a:spcPct val="90000"/>
              </a:lnSpc>
              <a:spcAft>
                <a:spcPts val="1333"/>
              </a:spcAft>
            </a:pPr>
            <a:b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“Volver”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destruye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los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tópicos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 la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España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negra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 propone una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España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tan real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como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opuesta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Una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España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blanca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espontánea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divertida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intrépida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solidaria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 </a:t>
            </a:r>
            <a:r>
              <a:rPr lang="en-US" sz="3400" dirty="0" err="1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justa</a:t>
            </a:r>
            <a:r>
              <a:rPr lang="en-US" sz="3400" dirty="0">
                <a:solidFill>
                  <a:schemeClr val="tx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7462824" y="8557970"/>
            <a:ext cx="0" cy="767698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BB5F1F56-9BC4-42C8-97E8-25DF24123742}"/>
              </a:ext>
            </a:extLst>
          </p:cNvPr>
          <p:cNvSpPr txBox="1">
            <a:spLocks/>
          </p:cNvSpPr>
          <p:nvPr/>
        </p:nvSpPr>
        <p:spPr>
          <a:xfrm>
            <a:off x="2066035" y="217571"/>
            <a:ext cx="9143777" cy="97152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121917" tIns="60959" rIns="121917" bIns="60959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GB" sz="4666" b="1" dirty="0" err="1">
                <a:latin typeface="Modern Love" panose="04090805081005020601" pitchFamily="82" charset="0"/>
              </a:rPr>
              <a:t>Vocabulario</a:t>
            </a:r>
            <a:r>
              <a:rPr lang="en-GB" sz="4666" b="1" dirty="0">
                <a:latin typeface="Modern Love" panose="04090805081005020601" pitchFamily="82" charset="0"/>
              </a:rPr>
              <a:t> </a:t>
            </a:r>
            <a:r>
              <a:rPr lang="en-GB" sz="4666" b="1" dirty="0" err="1">
                <a:latin typeface="Modern Love" panose="04090805081005020601" pitchFamily="82" charset="0"/>
              </a:rPr>
              <a:t>útil</a:t>
            </a:r>
            <a:endParaRPr lang="en-GB" sz="4666" b="1" dirty="0">
              <a:latin typeface="Modern Love" panose="04090805081005020601" pitchFamily="8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42AD955-D637-4ECB-8BCE-0322BD41D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192741"/>
              </p:ext>
            </p:extLst>
          </p:nvPr>
        </p:nvGraphicFramePr>
        <p:xfrm>
          <a:off x="661656" y="1062162"/>
          <a:ext cx="12376884" cy="1428813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6160054">
                  <a:extLst>
                    <a:ext uri="{9D8B030D-6E8A-4147-A177-3AD203B41FA5}">
                      <a16:colId xmlns:a16="http://schemas.microsoft.com/office/drawing/2014/main" val="2393689975"/>
                    </a:ext>
                  </a:extLst>
                </a:gridCol>
                <a:gridCol w="6216830">
                  <a:extLst>
                    <a:ext uri="{9D8B030D-6E8A-4147-A177-3AD203B41FA5}">
                      <a16:colId xmlns:a16="http://schemas.microsoft.com/office/drawing/2014/main" val="3209592984"/>
                    </a:ext>
                  </a:extLst>
                </a:gridCol>
              </a:tblGrid>
              <a:tr h="14131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3200" b="1" dirty="0">
                          <a:solidFill>
                            <a:schemeClr val="tx1"/>
                          </a:solidFill>
                          <a:effectLst/>
                        </a:rPr>
                        <a:t>sobrevivir</a:t>
                      </a:r>
                      <a:endParaRPr lang="en-GB" sz="3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3200" b="1" dirty="0">
                          <a:solidFill>
                            <a:schemeClr val="tx1"/>
                          </a:solidFill>
                          <a:effectLst/>
                        </a:rPr>
                        <a:t>viento solano</a:t>
                      </a:r>
                      <a:endParaRPr lang="en-GB" sz="3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3200" b="1" dirty="0">
                          <a:solidFill>
                            <a:schemeClr val="tx1"/>
                          </a:solidFill>
                          <a:effectLst/>
                        </a:rPr>
                        <a:t>locura</a:t>
                      </a:r>
                      <a:endParaRPr lang="en-GB" sz="3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3200" b="1" dirty="0">
                          <a:solidFill>
                            <a:schemeClr val="tx1"/>
                          </a:solidFill>
                          <a:effectLst/>
                        </a:rPr>
                        <a:t>bondad</a:t>
                      </a:r>
                      <a:endParaRPr lang="en-GB" sz="3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3200" b="1" dirty="0">
                          <a:solidFill>
                            <a:schemeClr val="tx1"/>
                          </a:solidFill>
                          <a:effectLst/>
                        </a:rPr>
                        <a:t>mentira</a:t>
                      </a:r>
                      <a:endParaRPr lang="en-GB" sz="3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3200" b="1" dirty="0">
                          <a:solidFill>
                            <a:schemeClr val="tx1"/>
                          </a:solidFill>
                          <a:effectLst/>
                        </a:rPr>
                        <a:t>vitalidad</a:t>
                      </a:r>
                      <a:endParaRPr lang="en-GB" sz="3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3200" b="1" dirty="0">
                          <a:solidFill>
                            <a:schemeClr val="tx1"/>
                          </a:solidFill>
                          <a:effectLst/>
                        </a:rPr>
                        <a:t>obrero en paro</a:t>
                      </a:r>
                      <a:endParaRPr lang="en-GB" sz="3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3200" b="1" dirty="0">
                          <a:solidFill>
                            <a:schemeClr val="tx1"/>
                          </a:solidFill>
                          <a:effectLst/>
                        </a:rPr>
                        <a:t>ganarse la vida</a:t>
                      </a:r>
                      <a:endParaRPr lang="en-GB" sz="3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3200" b="1" dirty="0">
                          <a:solidFill>
                            <a:schemeClr val="tx1"/>
                          </a:solidFill>
                          <a:effectLst/>
                        </a:rPr>
                        <a:t>incendio</a:t>
                      </a:r>
                      <a:endParaRPr lang="en-GB" sz="3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3200" b="1" dirty="0">
                          <a:solidFill>
                            <a:schemeClr val="tx1"/>
                          </a:solidFill>
                          <a:effectLst/>
                        </a:rPr>
                        <a:t>aparecer</a:t>
                      </a:r>
                      <a:endParaRPr lang="en-GB" sz="3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3200" b="1" dirty="0">
                          <a:solidFill>
                            <a:schemeClr val="tx1"/>
                          </a:solidFill>
                          <a:effectLst/>
                        </a:rPr>
                        <a:t>asunto pendiente</a:t>
                      </a:r>
                      <a:endParaRPr lang="en-GB" sz="3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3200" b="1" dirty="0">
                          <a:solidFill>
                            <a:schemeClr val="tx1"/>
                          </a:solidFill>
                          <a:effectLst/>
                        </a:rPr>
                        <a:t>vecino</a:t>
                      </a:r>
                      <a:endParaRPr lang="en-GB" sz="3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3200" b="1" dirty="0">
                          <a:solidFill>
                            <a:schemeClr val="tx1"/>
                          </a:solidFill>
                          <a:effectLst/>
                        </a:rPr>
                        <a:t>convivir</a:t>
                      </a:r>
                      <a:endParaRPr lang="en-GB" sz="3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3200" b="1" dirty="0">
                          <a:solidFill>
                            <a:schemeClr val="tx1"/>
                          </a:solidFill>
                          <a:effectLst/>
                        </a:rPr>
                        <a:t>estridencias</a:t>
                      </a:r>
                      <a:endParaRPr lang="en-GB" sz="3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3200" b="1" dirty="0">
                          <a:solidFill>
                            <a:schemeClr val="tx1"/>
                          </a:solidFill>
                          <a:effectLst/>
                        </a:rPr>
                        <a:t>provocar</a:t>
                      </a:r>
                      <a:endParaRPr lang="en-GB" sz="3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3200" b="1" dirty="0">
                          <a:solidFill>
                            <a:schemeClr val="tx1"/>
                          </a:solidFill>
                          <a:effectLst/>
                        </a:rPr>
                        <a:t>genuina</a:t>
                      </a:r>
                      <a:endParaRPr lang="en-GB" sz="3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3200" b="1" dirty="0">
                          <a:solidFill>
                            <a:schemeClr val="tx1"/>
                          </a:solidFill>
                          <a:effectLst/>
                        </a:rPr>
                        <a:t>paisano</a:t>
                      </a:r>
                      <a:endParaRPr lang="en-GB" sz="3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3200" b="1" dirty="0">
                          <a:solidFill>
                            <a:schemeClr val="tx1"/>
                          </a:solidFill>
                          <a:effectLst/>
                        </a:rPr>
                        <a:t>riqueza</a:t>
                      </a:r>
                      <a:endParaRPr lang="en-GB" sz="3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3200" b="1" dirty="0">
                          <a:solidFill>
                            <a:schemeClr val="tx1"/>
                          </a:solidFill>
                          <a:effectLst/>
                        </a:rPr>
                        <a:t>humanidad</a:t>
                      </a:r>
                      <a:endParaRPr lang="en-GB" sz="3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3200" b="1" dirty="0">
                          <a:solidFill>
                            <a:schemeClr val="tx1"/>
                          </a:solidFill>
                          <a:effectLst/>
                        </a:rPr>
                        <a:t>proponer</a:t>
                      </a:r>
                      <a:endParaRPr lang="en-GB" sz="3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3200" b="1" dirty="0">
                          <a:solidFill>
                            <a:schemeClr val="tx1"/>
                          </a:solidFill>
                          <a:effectLst/>
                        </a:rPr>
                        <a:t>justa</a:t>
                      </a:r>
                      <a:endParaRPr lang="en-GB" sz="3200" b="1" dirty="0">
                        <a:solidFill>
                          <a:schemeClr val="tx1"/>
                        </a:solidFill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95073" marR="95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  <a:effectLst/>
                        </a:rPr>
                        <a:t>to survive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  <a:effectLst/>
                        </a:rPr>
                        <a:t>easterly wind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  <a:effectLst/>
                        </a:rPr>
                        <a:t>insanity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  <a:effectLst/>
                        </a:rPr>
                        <a:t>kindness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  <a:effectLst/>
                        </a:rPr>
                        <a:t>lie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  <a:effectLst/>
                        </a:rPr>
                        <a:t>vitality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  <a:effectLst/>
                        </a:rPr>
                        <a:t>unemployed working class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  <a:effectLst/>
                        </a:rPr>
                        <a:t>to make a living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  <a:effectLst/>
                        </a:rPr>
                        <a:t>fire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  <a:effectLst/>
                        </a:rPr>
                        <a:t>to appear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  <a:effectLst/>
                        </a:rPr>
                        <a:t>pressing matter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  <a:effectLst/>
                        </a:rPr>
                        <a:t>neighbour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  <a:effectLst/>
                        </a:rPr>
                        <a:t>to co-exist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  <a:effectLst/>
                        </a:rPr>
                        <a:t>shrillness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  <a:effectLst/>
                        </a:rPr>
                        <a:t>to provoke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  <a:effectLst/>
                        </a:rPr>
                        <a:t>authentic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  <a:effectLst/>
                        </a:rPr>
                        <a:t>fellow countryman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  <a:effectLst/>
                        </a:rPr>
                        <a:t>wealth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  <a:effectLst/>
                        </a:rPr>
                        <a:t>mankind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  <a:effectLst/>
                        </a:rPr>
                        <a:t>to propose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  <a:effectLst/>
                        </a:rPr>
                        <a:t>fair</a:t>
                      </a:r>
                      <a:endParaRPr lang="en-GB" sz="3200" b="1" dirty="0">
                        <a:solidFill>
                          <a:schemeClr val="tx1"/>
                        </a:solidFill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95073" marR="95073" marT="0" marB="0"/>
                </a:tc>
                <a:extLst>
                  <a:ext uri="{0D108BD9-81ED-4DB2-BD59-A6C34878D82A}">
                    <a16:rowId xmlns:a16="http://schemas.microsoft.com/office/drawing/2014/main" val="415489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652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6F31AB9-59DB-44AA-9DF0-E63FC37DBA40}"/>
              </a:ext>
            </a:extLst>
          </p:cNvPr>
          <p:cNvSpPr txBox="1">
            <a:spLocks/>
          </p:cNvSpPr>
          <p:nvPr/>
        </p:nvSpPr>
        <p:spPr>
          <a:xfrm>
            <a:off x="15741425" y="0"/>
            <a:ext cx="12542895" cy="3224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9500" b="1" dirty="0" err="1">
                <a:latin typeface="Modern Love" panose="04090805081005020601" pitchFamily="82" charset="0"/>
              </a:rPr>
              <a:t>Preguntas</a:t>
            </a:r>
            <a:r>
              <a:rPr lang="en-US" sz="9500" b="1" dirty="0">
                <a:latin typeface="Modern Love" panose="04090805081005020601" pitchFamily="82" charset="0"/>
              </a:rPr>
              <a:t> </a:t>
            </a:r>
            <a:r>
              <a:rPr lang="en-US" sz="9500" b="1" dirty="0" err="1">
                <a:latin typeface="Modern Love" panose="04090805081005020601" pitchFamily="82" charset="0"/>
              </a:rPr>
              <a:t>sobre</a:t>
            </a:r>
            <a:r>
              <a:rPr lang="en-US" sz="9500" b="1" dirty="0">
                <a:latin typeface="Modern Love" panose="04090805081005020601" pitchFamily="82" charset="0"/>
              </a:rPr>
              <a:t> el </a:t>
            </a:r>
            <a:r>
              <a:rPr lang="en-US" sz="9500" b="1" dirty="0" err="1">
                <a:latin typeface="Modern Love" panose="04090805081005020601" pitchFamily="82" charset="0"/>
              </a:rPr>
              <a:t>texto</a:t>
            </a:r>
            <a:r>
              <a:rPr lang="en-US" sz="9500" b="1" dirty="0">
                <a:latin typeface="Modern Love" panose="04090805081005020601" pitchFamily="82" charset="0"/>
              </a:rPr>
              <a:t> de ‘Volver’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188608-7724-4BC9-881F-DF1EF31845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62" r="19392"/>
          <a:stretch/>
        </p:blipFill>
        <p:spPr>
          <a:xfrm>
            <a:off x="4" y="3761"/>
            <a:ext cx="14449423" cy="16252239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7" name="TextBox 1">
            <a:extLst>
              <a:ext uri="{FF2B5EF4-FFF2-40B4-BE49-F238E27FC236}">
                <a16:creationId xmlns:a16="http://schemas.microsoft.com/office/drawing/2014/main" id="{1D52A70C-C134-4CBF-B12A-B221F1C99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1364514"/>
              </p:ext>
            </p:extLst>
          </p:nvPr>
        </p:nvGraphicFramePr>
        <p:xfrm>
          <a:off x="15212035" y="4620126"/>
          <a:ext cx="12542895" cy="10473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Volver – Pedro Almodovar blurrs the boundaries between life and death. |  Lisa Thatcher">
            <a:extLst>
              <a:ext uri="{FF2B5EF4-FFF2-40B4-BE49-F238E27FC236}">
                <a16:creationId xmlns:a16="http://schemas.microsoft.com/office/drawing/2014/main" id="{D967A1FB-6187-4E45-A628-23BEFDEE9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2" y="1204598"/>
            <a:ext cx="13513273" cy="1388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781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BFDA5-57F1-4C62-8226-F29A229F9459}"/>
              </a:ext>
            </a:extLst>
          </p:cNvPr>
          <p:cNvSpPr txBox="1"/>
          <p:nvPr/>
        </p:nvSpPr>
        <p:spPr>
          <a:xfrm>
            <a:off x="6263641" y="4724218"/>
            <a:ext cx="1444992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000" dirty="0">
                <a:hlinkClick r:id="rId2"/>
              </a:rPr>
              <a:t>https://www.youtube.com/watch?v=Q_AJ9ctT-Iw</a:t>
            </a:r>
            <a:endParaRPr lang="en-GB" sz="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42DA16-050D-4348-B4AF-2B4A73E6A6B4}"/>
              </a:ext>
            </a:extLst>
          </p:cNvPr>
          <p:cNvSpPr txBox="1"/>
          <p:nvPr/>
        </p:nvSpPr>
        <p:spPr>
          <a:xfrm flipH="1">
            <a:off x="5820877" y="1179095"/>
            <a:ext cx="15335454" cy="2554545"/>
          </a:xfrm>
          <a:prstGeom prst="rect">
            <a:avLst/>
          </a:prstGeom>
          <a:solidFill>
            <a:srgbClr val="FF3300">
              <a:alpha val="10196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Modern Love" panose="04090805081005020601" pitchFamily="82" charset="0"/>
              </a:rPr>
              <a:t>Influencias</a:t>
            </a:r>
            <a:r>
              <a:rPr lang="en-GB" sz="8000" dirty="0">
                <a:latin typeface="Modern Love" panose="04090805081005020601" pitchFamily="82" charset="0"/>
              </a:rPr>
              <a:t> de Pedro Almodóvar – Bonus video</a:t>
            </a:r>
          </a:p>
        </p:txBody>
      </p:sp>
    </p:spTree>
    <p:extLst>
      <p:ext uri="{BB962C8B-B14F-4D97-AF65-F5344CB8AC3E}">
        <p14:creationId xmlns:p14="http://schemas.microsoft.com/office/powerpoint/2010/main" val="2840972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832</Words>
  <Application>Microsoft Office PowerPoint</Application>
  <PresentationFormat>Custom</PresentationFormat>
  <Paragraphs>115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Cavolini</vt:lpstr>
      <vt:lpstr>Modern Love</vt:lpstr>
      <vt:lpstr>Office Theme</vt:lpstr>
      <vt:lpstr>Introducción al bachillerato de español:  Pedro Almodóvar y ‘Volver’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Sinopsis de “Volver”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Sinopsis de “Volver”</dc:title>
  <dc:creator>Marchena, Sara (WIM) Staff</dc:creator>
  <cp:lastModifiedBy>Marchena, Sara (WIM) Staff</cp:lastModifiedBy>
  <cp:revision>12</cp:revision>
  <cp:lastPrinted>2021-05-12T08:03:50Z</cp:lastPrinted>
  <dcterms:created xsi:type="dcterms:W3CDTF">2021-05-12T07:25:17Z</dcterms:created>
  <dcterms:modified xsi:type="dcterms:W3CDTF">2021-06-16T12:41:25Z</dcterms:modified>
</cp:coreProperties>
</file>