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8" r:id="rId2"/>
    <p:sldId id="329" r:id="rId3"/>
    <p:sldId id="330" r:id="rId4"/>
    <p:sldId id="331" r:id="rId5"/>
    <p:sldId id="332" r:id="rId6"/>
    <p:sldId id="333" r:id="rId7"/>
  </p:sldIdLst>
  <p:sldSz cx="12188825" cy="6858000"/>
  <p:notesSz cx="6858000" cy="9144000"/>
  <p:custDataLst>
    <p:tags r:id="rId10"/>
  </p:custData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howGuides="1">
      <p:cViewPr>
        <p:scale>
          <a:sx n="69" d="100"/>
          <a:sy n="69" d="100"/>
        </p:scale>
        <p:origin x="2190" y="864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ch, Richard (WIM) Staff" userId="b975da87-0fc2-4a69-a393-4f0c930a1896" providerId="ADAL" clId="{3A3EB65C-A08B-4993-8E48-4C4373A4FC5D}"/>
    <pc:docChg chg="custSel addSld modSld">
      <pc:chgData name="Finch, Richard (WIM) Staff" userId="b975da87-0fc2-4a69-a393-4f0c930a1896" providerId="ADAL" clId="{3A3EB65C-A08B-4993-8E48-4C4373A4FC5D}" dt="2025-06-26T09:27:30.351" v="119" actId="20577"/>
      <pc:docMkLst>
        <pc:docMk/>
      </pc:docMkLst>
      <pc:sldChg chg="modSp mod">
        <pc:chgData name="Finch, Richard (WIM) Staff" userId="b975da87-0fc2-4a69-a393-4f0c930a1896" providerId="ADAL" clId="{3A3EB65C-A08B-4993-8E48-4C4373A4FC5D}" dt="2025-06-26T09:20:16.106" v="49" actId="20577"/>
        <pc:sldMkLst>
          <pc:docMk/>
          <pc:sldMk cId="2717604774" sldId="329"/>
        </pc:sldMkLst>
        <pc:spChg chg="mod">
          <ac:chgData name="Finch, Richard (WIM) Staff" userId="b975da87-0fc2-4a69-a393-4f0c930a1896" providerId="ADAL" clId="{3A3EB65C-A08B-4993-8E48-4C4373A4FC5D}" dt="2025-06-26T09:20:16.106" v="49" actId="20577"/>
          <ac:spMkLst>
            <pc:docMk/>
            <pc:sldMk cId="2717604774" sldId="329"/>
            <ac:spMk id="14" creationId="{00000000-0000-0000-0000-000000000000}"/>
          </ac:spMkLst>
        </pc:spChg>
      </pc:sldChg>
      <pc:sldChg chg="addSp modSp mod">
        <pc:chgData name="Finch, Richard (WIM) Staff" userId="b975da87-0fc2-4a69-a393-4f0c930a1896" providerId="ADAL" clId="{3A3EB65C-A08B-4993-8E48-4C4373A4FC5D}" dt="2025-06-26T09:22:41.440" v="63" actId="2711"/>
        <pc:sldMkLst>
          <pc:docMk/>
          <pc:sldMk cId="1633740726" sldId="330"/>
        </pc:sldMkLst>
        <pc:spChg chg="mod">
          <ac:chgData name="Finch, Richard (WIM) Staff" userId="b975da87-0fc2-4a69-a393-4f0c930a1896" providerId="ADAL" clId="{3A3EB65C-A08B-4993-8E48-4C4373A4FC5D}" dt="2025-06-26T09:22:09.697" v="57" actId="14100"/>
          <ac:spMkLst>
            <pc:docMk/>
            <pc:sldMk cId="1633740726" sldId="330"/>
            <ac:spMk id="2" creationId="{FA8DF03E-0971-2BC0-F8BC-2D09F8CB9486}"/>
          </ac:spMkLst>
        </pc:spChg>
        <pc:spChg chg="mod">
          <ac:chgData name="Finch, Richard (WIM) Staff" userId="b975da87-0fc2-4a69-a393-4f0c930a1896" providerId="ADAL" clId="{3A3EB65C-A08B-4993-8E48-4C4373A4FC5D}" dt="2025-06-26T09:20:28.379" v="51" actId="27636"/>
          <ac:spMkLst>
            <pc:docMk/>
            <pc:sldMk cId="1633740726" sldId="330"/>
            <ac:spMk id="3" creationId="{11A575B9-13DE-1F3B-5124-6FB14B2D061F}"/>
          </ac:spMkLst>
        </pc:spChg>
        <pc:spChg chg="add mod">
          <ac:chgData name="Finch, Richard (WIM) Staff" userId="b975da87-0fc2-4a69-a393-4f0c930a1896" providerId="ADAL" clId="{3A3EB65C-A08B-4993-8E48-4C4373A4FC5D}" dt="2025-06-26T09:22:41.440" v="63" actId="2711"/>
          <ac:spMkLst>
            <pc:docMk/>
            <pc:sldMk cId="1633740726" sldId="330"/>
            <ac:spMk id="5" creationId="{3CB248C4-C77B-34FC-1B0D-C7C3F8088031}"/>
          </ac:spMkLst>
        </pc:spChg>
      </pc:sldChg>
      <pc:sldChg chg="modSp new mod">
        <pc:chgData name="Finch, Richard (WIM) Staff" userId="b975da87-0fc2-4a69-a393-4f0c930a1896" providerId="ADAL" clId="{3A3EB65C-A08B-4993-8E48-4C4373A4FC5D}" dt="2025-06-26T09:24:39.274" v="86" actId="20577"/>
        <pc:sldMkLst>
          <pc:docMk/>
          <pc:sldMk cId="2207149452" sldId="331"/>
        </pc:sldMkLst>
        <pc:spChg chg="mod">
          <ac:chgData name="Finch, Richard (WIM) Staff" userId="b975da87-0fc2-4a69-a393-4f0c930a1896" providerId="ADAL" clId="{3A3EB65C-A08B-4993-8E48-4C4373A4FC5D}" dt="2025-06-26T09:23:52.134" v="72" actId="20577"/>
          <ac:spMkLst>
            <pc:docMk/>
            <pc:sldMk cId="2207149452" sldId="331"/>
            <ac:spMk id="2" creationId="{7663662F-F7B6-B0D3-8C9D-0C55B2B813D4}"/>
          </ac:spMkLst>
        </pc:spChg>
        <pc:spChg chg="mod">
          <ac:chgData name="Finch, Richard (WIM) Staff" userId="b975da87-0fc2-4a69-a393-4f0c930a1896" providerId="ADAL" clId="{3A3EB65C-A08B-4993-8E48-4C4373A4FC5D}" dt="2025-06-26T09:24:39.274" v="86" actId="20577"/>
          <ac:spMkLst>
            <pc:docMk/>
            <pc:sldMk cId="2207149452" sldId="331"/>
            <ac:spMk id="3" creationId="{1A94F46C-4230-448D-E4B7-B7B5C0CF57EF}"/>
          </ac:spMkLst>
        </pc:spChg>
      </pc:sldChg>
      <pc:sldChg chg="modSp new mod">
        <pc:chgData name="Finch, Richard (WIM) Staff" userId="b975da87-0fc2-4a69-a393-4f0c930a1896" providerId="ADAL" clId="{3A3EB65C-A08B-4993-8E48-4C4373A4FC5D}" dt="2025-06-26T09:26:00.442" v="98" actId="20577"/>
        <pc:sldMkLst>
          <pc:docMk/>
          <pc:sldMk cId="54002661" sldId="332"/>
        </pc:sldMkLst>
        <pc:spChg chg="mod">
          <ac:chgData name="Finch, Richard (WIM) Staff" userId="b975da87-0fc2-4a69-a393-4f0c930a1896" providerId="ADAL" clId="{3A3EB65C-A08B-4993-8E48-4C4373A4FC5D}" dt="2025-06-26T09:25:14.208" v="94" actId="27636"/>
          <ac:spMkLst>
            <pc:docMk/>
            <pc:sldMk cId="54002661" sldId="332"/>
            <ac:spMk id="2" creationId="{DAD01B95-2DB1-9840-FB14-471D5BEA80AB}"/>
          </ac:spMkLst>
        </pc:spChg>
        <pc:spChg chg="mod">
          <ac:chgData name="Finch, Richard (WIM) Staff" userId="b975da87-0fc2-4a69-a393-4f0c930a1896" providerId="ADAL" clId="{3A3EB65C-A08B-4993-8E48-4C4373A4FC5D}" dt="2025-06-26T09:26:00.442" v="98" actId="20577"/>
          <ac:spMkLst>
            <pc:docMk/>
            <pc:sldMk cId="54002661" sldId="332"/>
            <ac:spMk id="3" creationId="{5168D4B2-9D08-DAF0-3CB5-19C49ED4931D}"/>
          </ac:spMkLst>
        </pc:spChg>
      </pc:sldChg>
      <pc:sldChg chg="modSp new mod">
        <pc:chgData name="Finch, Richard (WIM) Staff" userId="b975da87-0fc2-4a69-a393-4f0c930a1896" providerId="ADAL" clId="{3A3EB65C-A08B-4993-8E48-4C4373A4FC5D}" dt="2025-06-26T09:27:30.351" v="119" actId="20577"/>
        <pc:sldMkLst>
          <pc:docMk/>
          <pc:sldMk cId="366635442" sldId="333"/>
        </pc:sldMkLst>
        <pc:spChg chg="mod">
          <ac:chgData name="Finch, Richard (WIM) Staff" userId="b975da87-0fc2-4a69-a393-4f0c930a1896" providerId="ADAL" clId="{3A3EB65C-A08B-4993-8E48-4C4373A4FC5D}" dt="2025-06-26T09:27:09.529" v="115" actId="27636"/>
          <ac:spMkLst>
            <pc:docMk/>
            <pc:sldMk cId="366635442" sldId="333"/>
            <ac:spMk id="2" creationId="{2079E80A-5FAB-825C-F77C-14010FFCB966}"/>
          </ac:spMkLst>
        </pc:spChg>
        <pc:spChg chg="mod">
          <ac:chgData name="Finch, Richard (WIM) Staff" userId="b975da87-0fc2-4a69-a393-4f0c930a1896" providerId="ADAL" clId="{3A3EB65C-A08B-4993-8E48-4C4373A4FC5D}" dt="2025-06-26T09:27:30.351" v="119" actId="20577"/>
          <ac:spMkLst>
            <pc:docMk/>
            <pc:sldMk cId="366635442" sldId="333"/>
            <ac:spMk id="3" creationId="{11BE859D-FB89-E853-730C-7EFE028FD0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608FDE-3583-4FA7-B945-363B4C054EA0}" type="datetime1">
              <a:rPr lang="en-GB" smtClean="0"/>
              <a:t>26/06/2025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33BDC1-4229-4113-94F2-5963FFA755BD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55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39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 dirty="0"/>
              <a:t>Edit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DA5917-1EAE-4FB7-B41B-5845D675B62F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53073F-16C3-4BA9-BA42-449EABFDA240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3BA9A3-713C-40C7-AAF6-4E91831C9DFE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58AD4-25BB-47E2-8E61-453C8F3DF2D8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24728B-4389-4C0D-A4AA-67980CE66A15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139672-FE54-48A1-AAD3-9B5D5E56C2C2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0F198C-9623-4BDF-8475-0D90DC9F422A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9FE9E6-0FFB-49E0-B11F-DC1ABE11F7E1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B21927-C8DD-4995-8DD9-D896F07C764F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844A121-BE7A-4F98-A156-68B8EDAD6987}" type="datetime1">
              <a:rPr lang="en-GB" noProof="0" smtClean="0"/>
              <a:t>26/06/2025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Economics Summer Task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"Exploring the UK Economy Through News and Data"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Year 12 – 2025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4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Task Description: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Over the summer, create a digital journal  with 8-10 entries split evenly between </a:t>
            </a:r>
            <a:r>
              <a:rPr lang="en-GB" sz="2800" b="1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microeconomic</a:t>
            </a:r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2800" b="1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macroeconomic</a:t>
            </a:r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observations.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</a:rPr>
              <a:t>(Microeconomics focuses on individual and business decisions about resources and prices, while macroeconomics examines the economy as a whole, including national trends like inflation and unemployment.)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Use everyday experiences and accessible news sources (e.g., BBC News, The Guardian, or gov.uk).</a:t>
            </a:r>
          </a:p>
          <a:p>
            <a:pPr marL="0" indent="0" rt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F03E-0971-2BC0-F8BC-2D09F8CB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10332639" cy="12192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Microeconomic Observations (4-5 entries)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75B9-13DE-1F3B-5124-6FB14B2D0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248C4-C77B-34FC-1B0D-C7C3F8088031}"/>
              </a:ext>
            </a:extLst>
          </p:cNvPr>
          <p:cNvSpPr txBox="1"/>
          <p:nvPr/>
        </p:nvSpPr>
        <p:spPr>
          <a:xfrm>
            <a:off x="1917948" y="1926325"/>
            <a:ext cx="9217024" cy="4011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Look for examples in your daily life (e.g., at shops, online, or in your community):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Consumer Choices</a:t>
            </a:r>
            <a:r>
              <a:rPr lang="en-GB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Notice situations where people choose between products or services (e.g., buying a cheaper brand or opting for a premium item). Record what was chosen and what was given up.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Prices and Products</a:t>
            </a:r>
            <a:r>
              <a:rPr lang="en-GB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Observe price changes or product availability (e.g., a shop raising prices for a popular item or running out of stock). Note why you think this happened.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Business Strategies</a:t>
            </a:r>
            <a:r>
              <a:rPr lang="en-GB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Spot how businesses attract customers (e.g., sales, loyalty schemes, or new products). Describe the strategy and its effect.</a:t>
            </a:r>
            <a:br>
              <a:rPr lang="en-GB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Examples: “A local café offered a 2-for-1 deal on coffee, and it was busier than usual”; “I saw trainers on sale online but sold out quickly.”</a:t>
            </a:r>
          </a:p>
        </p:txBody>
      </p:sp>
    </p:spTree>
    <p:extLst>
      <p:ext uri="{BB962C8B-B14F-4D97-AF65-F5344CB8AC3E}">
        <p14:creationId xmlns:p14="http://schemas.microsoft.com/office/powerpoint/2010/main" val="16337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662F-F7B6-B0D3-8C9D-0C55B2B8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10404647" cy="12192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Macroeconomic Observations (4-5 entries)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F46C-4230-448D-E4B7-B7B5C0CF5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Find news or data about the UK economy as a whole (use BBC News, The Guardian, or ons.gov.uk):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Jobs and Employment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Look for stories about unemployment or job trends (e.g., new jobs in a sector or layoffs).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Inflation and Prices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Find reports on rising/falling costs (e.g., food or energy prices) or mentions of “inflation.”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Government Actions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Note government decisions on spending or taxes (e.g., NHS funding or tax cuts).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Examples: “BBC said UK inflation was 2.5% in July 2025”; “A news article mentioned new government funding for green energy.”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1B95-2DB1-9840-FB14-471D5BEA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Instructions for Each Entry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D4B2-9D08-DAF0-3CB5-19C49ED4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each observation or news item: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Describe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Summarise what you saw (micro) or read (macro) in 2-3 sentences (e.g., “A supermarket had a sale on bread, but milk prices went up”; “The Guardian reported more jobs in tech in 2025”).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Note where you found it (e.g., shop name, website link, or news outlet). Include a clipping/screenshot if possible.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Reflect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Write why you think it happened and how it affects people or the UK (e.g., “Maybe bread was on sale to attract customers”; “More tech jobs could mean more money in the economy”).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Include one question you have (e.g., “Why do some prices rise but others fall?”; “How does inflation affect wages?”).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E80A-5FAB-825C-F77C-14010FFC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3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Data Component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E859D-FB89-E853-730C-7EFE028F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Visit ons.gov.uk once or twice and find one micro-related statistic (e.g., average price of a specific good) and one macro statistic (e.g., unemployment rate or GDP growth). Record the number, what it measures, and your guess about its significance.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 Reflection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end of the summer, write a 1-page summary (300-400 words) answering: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patterns did you notice between micro and macro observations (e.g., how shop prices relate to inflation)?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observation or statistic was most surprising, and why?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you curious to learn about in A Level Economics based on this journal?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370_TF02895262.potx" id="{C643582A-9E43-4F22-9BB4-36181E8B556C}" vid="{162936DD-ED8F-4881-8EC2-15930A30FCF3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26</TotalTime>
  <Words>676</Words>
  <Application>Microsoft Office PowerPoint</Application>
  <PresentationFormat>Custom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Cambria</vt:lpstr>
      <vt:lpstr>Symbol</vt:lpstr>
      <vt:lpstr>Currency Symbols 16x9</vt:lpstr>
      <vt:lpstr>Economics Summer Task</vt:lpstr>
      <vt:lpstr>Task Description:</vt:lpstr>
      <vt:lpstr>Microeconomic Observations (4-5 entries)</vt:lpstr>
      <vt:lpstr>Macroeconomic Observations (4-5 entries)</vt:lpstr>
      <vt:lpstr>Instructions for Each Entry</vt:lpstr>
      <vt:lpstr>Data Component</vt:lpstr>
    </vt:vector>
  </TitlesOfParts>
  <Company>Girls Day School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Finch, Richard (WIM) Staff</dc:creator>
  <cp:lastModifiedBy>Finch, Richard (WIM) Staff</cp:lastModifiedBy>
  <cp:revision>1</cp:revision>
  <dcterms:created xsi:type="dcterms:W3CDTF">2025-06-26T09:01:26Z</dcterms:created>
  <dcterms:modified xsi:type="dcterms:W3CDTF">2025-06-26T09:27:34Z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